
<file path=[Content_Types].xml><?xml version="1.0" encoding="utf-8"?>
<Types xmlns="http://schemas.openxmlformats.org/package/2006/content-types">
  <Default ContentType="image/jpeg" Extension="jpeg"/>
  <Default ContentType="application/vnd.openxmlformats-package.relationships+xml" Extension="rels"/>
  <Default ContentType="application/xml" Extension="xml"/>
  <Override ContentType="application/vnd.openxmlformats-officedocument.presentationml.presentation.main+xml" PartName="/ppt/presentation.xml"/>
  <Override ContentType="application/vnd.openxmlformats-officedocument.presentationml.slideMaster+xml" PartName="/ppt/slideMasters/slideMaster1.xml"/>
  <Override ContentType="application/vnd.openxmlformats-officedocument.presentationml.notesMaster+xml" PartName="/ppt/notesMasters/notesMaster1.xml"/>
  <Override ContentType="application/vnd.openxmlformats-officedocument.presentationml.presProps+xml" PartName="/ppt/presProps.xml"/>
  <Override ContentType="application/vnd.openxmlformats-officedocument.presentationml.viewProps+xml" PartName="/ppt/viewProps.xml"/>
  <Override ContentType="application/vnd.openxmlformats-officedocument.theme+xml" PartName="/ppt/theme/theme1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theme+xml" PartName="/ppt/theme/theme2.xml"/>
  <Override ContentType="application/vnd.openxmlformats-package.core-properties+xml" PartName="/docProps/core.xml"/>
  <Override ContentType="application/vnd.openxmlformats-officedocument.extended-properties+xml" PartName="/docProps/app.xml"/>
  <Override ContentType="application/vnd.openxmlformats-officedocument.presentationml.slide+xml" PartName="/ppt/slides/slide1.xml"/>
  <Default ContentType="image/png" Extension="png"/>
  <Override ContentType="application/vnd.openxmlformats-officedocument.presentationml.notesSlide+xml" PartName="/ppt/notesSlides/notesSlide256.xml"/>
  <Override ContentType="application/vnd.openxmlformats-officedocument.presentationml.slide+xml" PartName="/ppt/slides/slide2.xml"/>
  <Override ContentType="application/vnd.openxmlformats-officedocument.presentationml.notesSlide+xml" PartName="/ppt/notesSlides/notesSlide257.xml"/>
  <Override ContentType="application/vnd.openxmlformats-officedocument.presentationml.slide+xml" PartName="/ppt/slides/slide3.xml"/>
  <Override ContentType="application/vnd.openxmlformats-officedocument.presentationml.notesSlide+xml" PartName="/ppt/notesSlides/notesSlide258.xml"/>
  <Override ContentType="application/vnd.openxmlformats-officedocument.presentationml.slide+xml" PartName="/ppt/slides/slide4.xml"/>
  <Override ContentType="application/vnd.openxmlformats-officedocument.presentationml.notesSlide+xml" PartName="/ppt/notesSlides/notesSlide259.xml"/>
  <Override ContentType="application/vnd.openxmlformats-officedocument.presentationml.slide+xml" PartName="/ppt/slides/slide5.xml"/>
  <Override ContentType="application/vnd.openxmlformats-officedocument.presentationml.notesSlide+xml" PartName="/ppt/notesSlides/notesSlide260.xml"/>
  <Override ContentType="application/vnd.openxmlformats-officedocument.presentationml.slide+xml" PartName="/ppt/slides/slide6.xml"/>
  <Override ContentType="application/vnd.openxmlformats-officedocument.presentationml.notesSlide+xml" PartName="/ppt/notesSlides/notesSlide261.xml"/>
  <Override ContentType="application/vnd.openxmlformats-officedocument.presentationml.slide+xml" PartName="/ppt/slides/slide7.xml"/>
  <Override ContentType="application/vnd.openxmlformats-officedocument.presentationml.notesSlide+xml" PartName="/ppt/notesSlides/notesSlide262.xml"/>
  <Override ContentType="application/vnd.openxmlformats-officedocument.presentationml.slide+xml" PartName="/ppt/slides/slide8.xml"/>
  <Override ContentType="application/vnd.openxmlformats-officedocument.presentationml.notesSlide+xml" PartName="/ppt/notesSlides/notesSlide263.xml"/>
  <Override ContentType="application/vnd.openxmlformats-officedocument.presentationml.slide+xml" PartName="/ppt/slides/slide9.xml"/>
  <Override ContentType="application/vnd.openxmlformats-officedocument.presentationml.notesSlide+xml" PartName="/ppt/notesSlides/notesSlide264.xml"/>
  <Override ContentType="application/vnd.openxmlformats-officedocument.presentationml.slide+xml" PartName="/ppt/slides/slide10.xml"/>
  <Override ContentType="application/vnd.openxmlformats-officedocument.presentationml.notesSlide+xml" PartName="/ppt/notesSlides/notesSlide265.xml"/>
  <Override ContentType="application/vnd.openxmlformats-officedocument.presentationml.slide+xml" PartName="/ppt/slides/slide11.xml"/>
  <Override ContentType="application/vnd.openxmlformats-officedocument.presentationml.notesSlide+xml" PartName="/ppt/notesSlides/notesSlide266.xml"/>
  <Override ContentType="application/vnd.openxmlformats-officedocument.presentationml.slide+xml" PartName="/ppt/slides/slide12.xml"/>
  <Override ContentType="application/vnd.openxmlformats-officedocument.presentationml.notesSlide+xml" PartName="/ppt/notesSlides/notesSlide267.xml"/>
  <Override ContentType="application/vnd.openxmlformats-officedocument.presentationml.slide+xml" PartName="/ppt/slides/slide13.xml"/>
  <Override ContentType="application/vnd.openxmlformats-officedocument.presentationml.notesSlide+xml" PartName="/ppt/notesSlides/notesSlide268.xml"/>
  <Override ContentType="application/vnd.openxmlformats-officedocument.presentationml.slide+xml" PartName="/ppt/slides/slide14.xml"/>
  <Override ContentType="application/vnd.openxmlformats-officedocument.presentationml.notesSlide+xml" PartName="/ppt/notesSlides/notesSlide269.xml"/>
  <Override ContentType="application/vnd.openxmlformats-officedocument.presentationml.slide+xml" PartName="/ppt/slides/slide15.xml"/>
  <Override ContentType="application/vnd.openxmlformats-officedocument.presentationml.notesSlide+xml" PartName="/ppt/notesSlides/notesSlide270.xml"/>
  <Override ContentType="application/vnd.openxmlformats-officedocument.presentationml.slide+xml" PartName="/ppt/slides/slide16.xml"/>
  <Override ContentType="application/vnd.openxmlformats-officedocument.presentationml.notesSlide+xml" PartName="/ppt/notesSlides/notesSlide271.xml"/>
  <Override ContentType="application/vnd.openxmlformats-officedocument.presentationml.slide+xml" PartName="/ppt/slides/slide17.xml"/>
  <Override ContentType="application/vnd.openxmlformats-officedocument.presentationml.notesSlide+xml" PartName="/ppt/notesSlides/notesSlide272.xml"/>
  <Override ContentType="application/vnd.openxmlformats-officedocument.presentationml.slide+xml" PartName="/ppt/slides/slide18.xml"/>
  <Override ContentType="application/vnd.openxmlformats-officedocument.presentationml.notesSlide+xml" PartName="/ppt/notesSlides/notesSlide273.xml"/>
  <Override ContentType="application/vnd.openxmlformats-officedocument.presentationml.slide+xml" PartName="/ppt/slides/slide19.xml"/>
  <Override ContentType="application/vnd.openxmlformats-officedocument.presentationml.notesSlide+xml" PartName="/ppt/notesSlides/notesSlide274.xml"/>
  <Override ContentType="application/vnd.openxmlformats-officedocument.presentationml.slide+xml" PartName="/ppt/slides/slide20.xml"/>
  <Override ContentType="application/vnd.openxmlformats-officedocument.presentationml.notesSlide+xml" PartName="/ppt/notesSlides/notesSlide275.xml"/>
  <Override ContentType="application/vnd.openxmlformats-officedocument.presentationml.slide+xml" PartName="/ppt/slides/slide21.xml"/>
  <Override ContentType="application/vnd.openxmlformats-officedocument.presentationml.notesSlide+xml" PartName="/ppt/notesSlides/notesSlide276.xml"/>
  <Override ContentType="application/vnd.openxmlformats-officedocument.presentationml.slide+xml" PartName="/ppt/slides/slide22.xml"/>
  <Override ContentType="application/vnd.openxmlformats-officedocument.presentationml.notesSlide+xml" PartName="/ppt/notesSlides/notesSlide277.xml"/>
  <Override ContentType="application/vnd.openxmlformats-officedocument.presentationml.slide+xml" PartName="/ppt/slides/slide23.xml"/>
  <Override ContentType="application/vnd.openxmlformats-officedocument.presentationml.notesSlide+xml" PartName="/ppt/notesSlides/notesSlide278.xml"/>
  <Override ContentType="application/vnd.openxmlformats-officedocument.presentationml.slide+xml" PartName="/ppt/slides/slide24.xml"/>
  <Override ContentType="application/vnd.openxmlformats-officedocument.presentationml.notesSlide+xml" PartName="/ppt/notesSlides/notesSlide279.xml"/>
  <Override ContentType="application/vnd.openxmlformats-officedocument.presentationml.slide+xml" PartName="/ppt/slides/slide25.xml"/>
  <Override ContentType="application/vnd.openxmlformats-officedocument.presentationml.notesSlide+xml" PartName="/ppt/notesSlides/notesSlide280.xml"/>
  <Override ContentType="application/vnd.openxmlformats-officedocument.presentationml.slide+xml" PartName="/ppt/slides/slide26.xml"/>
  <Override ContentType="application/vnd.openxmlformats-officedocument.presentationml.notesSlide+xml" PartName="/ppt/notesSlides/notesSlide281.xml"/>
  <Override ContentType="application/vnd.openxmlformats-officedocument.presentationml.slide+xml" PartName="/ppt/slides/slide27.xml"/>
  <Override ContentType="application/vnd.openxmlformats-officedocument.presentationml.notesSlide+xml" PartName="/ppt/notesSlides/notesSlide282.xml"/>
  <Override ContentType="application/vnd.openxmlformats-officedocument.presentationml.slide+xml" PartName="/ppt/slides/slide28.xml"/>
  <Override ContentType="application/vnd.openxmlformats-officedocument.presentationml.notesSlide+xml" PartName="/ppt/notesSlides/notesSlide283.xml"/>
  <Override ContentType="application/vnd.openxmlformats-officedocument.presentationml.slide+xml" PartName="/ppt/slides/slide29.xml"/>
  <Override ContentType="application/vnd.openxmlformats-officedocument.presentationml.notesSlide+xml" PartName="/ppt/notesSlides/notesSlide284.xml"/>
  <Override ContentType="application/vnd.openxmlformats-officedocument.presentationml.slide+xml" PartName="/ppt/slides/slide30.xml"/>
  <Override ContentType="application/vnd.openxmlformats-officedocument.presentationml.notesSlide+xml" PartName="/ppt/notesSlides/notesSlide285.xml"/>
  <Override ContentType="application/vnd.openxmlformats-officedocument.presentationml.slide+xml" PartName="/ppt/slides/slide31.xml"/>
  <Override ContentType="application/vnd.openxmlformats-officedocument.presentationml.notesSlide+xml" PartName="/ppt/notesSlides/notesSlide286.xml"/>
  <Override ContentType="application/vnd.openxmlformats-officedocument.presentationml.slide+xml" PartName="/ppt/slides/slide32.xml"/>
  <Override ContentType="application/vnd.openxmlformats-officedocument.presentationml.notesSlide+xml" PartName="/ppt/notesSlides/notesSlide287.xml"/>
  <Override ContentType="application/vnd.openxmlformats-officedocument.presentationml.slide+xml" PartName="/ppt/slides/slide33.xml"/>
  <Override ContentType="application/vnd.openxmlformats-officedocument.presentationml.notesSlide+xml" PartName="/ppt/notesSlides/notesSlide288.xml"/>
  <Override ContentType="application/vnd.openxmlformats-officedocument.presentationml.slide+xml" PartName="/ppt/slides/slide34.xml"/>
  <Override ContentType="application/vnd.openxmlformats-officedocument.presentationml.notesSlide+xml" PartName="/ppt/notesSlides/notesSlide289.xml"/>
  <Override ContentType="application/vnd.openxmlformats-officedocument.presentationml.slide+xml" PartName="/ppt/slides/slide35.xml"/>
  <Override ContentType="application/vnd.openxmlformats-officedocument.presentationml.notesSlide+xml" PartName="/ppt/notesSlides/notesSlide290.xml"/>
  <Override ContentType="application/vnd.openxmlformats-officedocument.presentationml.slide+xml" PartName="/ppt/slides/slide36.xml"/>
  <Override ContentType="application/vnd.openxmlformats-officedocument.presentationml.notesSlide+xml" PartName="/ppt/notesSlides/notesSlide291.xml"/>
  <Override ContentType="application/vnd.openxmlformats-officedocument.presentationml.slide+xml" PartName="/ppt/slides/slide37.xml"/>
  <Override ContentType="application/vnd.openxmlformats-officedocument.presentationml.notesSlide+xml" PartName="/ppt/notesSlides/notesSlide292.xml"/>
  <Override ContentType="application/vnd.openxmlformats-officedocument.presentationml.slide+xml" PartName="/ppt/slides/slide38.xml"/>
  <Override ContentType="application/vnd.openxmlformats-officedocument.presentationml.notesSlide+xml" PartName="/ppt/notesSlides/notesSlide293.xml"/>
  <Override ContentType="application/vnd.openxmlformats-officedocument.presentationml.slide+xml" PartName="/ppt/slides/slide39.xml"/>
  <Override ContentType="application/vnd.openxmlformats-officedocument.presentationml.notesSlide+xml" PartName="/ppt/notesSlides/notesSlide294.xml"/>
  <Override ContentType="application/vnd.openxmlformats-officedocument.presentationml.slide+xml" PartName="/ppt/slides/slide40.xml"/>
  <Override ContentType="application/vnd.openxmlformats-officedocument.presentationml.notesSlide+xml" PartName="/ppt/notesSlides/notesSlide295.xml"/>
  <Override ContentType="application/vnd.openxmlformats-officedocument.presentationml.slide+xml" PartName="/ppt/slides/slide41.xml"/>
  <Override ContentType="application/vnd.openxmlformats-officedocument.presentationml.notesSlide+xml" PartName="/ppt/notesSlides/notesSlide296.xml"/>
  <Override ContentType="application/vnd.openxmlformats-officedocument.presentationml.slide+xml" PartName="/ppt/slides/slide42.xml"/>
  <Override ContentType="application/vnd.openxmlformats-officedocument.presentationml.notesSlide+xml" PartName="/ppt/notesSlides/notesSlide297.xml"/>
  <Override ContentType="application/vnd.openxmlformats-officedocument.presentationml.slide+xml" PartName="/ppt/slides/slide43.xml"/>
  <Override ContentType="application/vnd.openxmlformats-officedocument.presentationml.notesSlide+xml" PartName="/ppt/notesSlides/notesSlide298.xml"/>
  <Override ContentType="application/vnd.openxmlformats-officedocument.presentationml.slide+xml" PartName="/ppt/slides/slide44.xml"/>
  <Override ContentType="application/vnd.openxmlformats-officedocument.presentationml.notesSlide+xml" PartName="/ppt/notesSlides/notesSlide299.xml"/>
  <Override ContentType="application/vnd.openxmlformats-officedocument.presentationml.slide+xml" PartName="/ppt/slides/slide45.xml"/>
  <Override ContentType="application/vnd.openxmlformats-officedocument.presentationml.notesSlide+xml" PartName="/ppt/notesSlides/notesSlide300.xml"/>
  <Override ContentType="application/vnd.openxmlformats-officedocument.presentationml.slide+xml" PartName="/ppt/slides/slide46.xml"/>
  <Override ContentType="application/vnd.openxmlformats-officedocument.presentationml.notesSlide+xml" PartName="/ppt/notesSlides/notesSlide301.xml"/>
  <Override ContentType="application/vnd.openxmlformats-officedocument.presentationml.slide+xml" PartName="/ppt/slides/slide47.xml"/>
  <Override ContentType="application/vnd.openxmlformats-officedocument.presentationml.notesSlide+xml" PartName="/ppt/notesSlides/notesSlide302.xml"/>
  <Override ContentType="application/vnd.openxmlformats-officedocument.presentationml.slide+xml" PartName="/ppt/slides/slide48.xml"/>
  <Override ContentType="application/vnd.openxmlformats-officedocument.presentationml.notesSlide+xml" PartName="/ppt/notesSlides/notesSlide303.xml"/>
  <Override ContentType="application/vnd.openxmlformats-officedocument.presentationml.slide+xml" PartName="/ppt/slides/slide49.xml"/>
  <Override ContentType="application/vnd.openxmlformats-officedocument.presentationml.notesSlide+xml" PartName="/ppt/notesSlides/notesSlide304.xml"/>
  <Override ContentType="application/vnd.openxmlformats-officedocument.presentationml.slide+xml" PartName="/ppt/slides/slide50.xml"/>
  <Override ContentType="application/vnd.openxmlformats-officedocument.presentationml.notesSlide+xml" PartName="/ppt/notesSlides/notesSlide305.xml"/>
  <Override ContentType="application/vnd.openxmlformats-officedocument.presentationml.slide+xml" PartName="/ppt/slides/slide51.xml"/>
  <Override ContentType="application/vnd.openxmlformats-officedocument.presentationml.notesSlide+xml" PartName="/ppt/notesSlides/notesSlide306.xml"/>
  <Override ContentType="application/vnd.openxmlformats-officedocument.presentationml.slide+xml" PartName="/ppt/slides/slide52.xml"/>
  <Override ContentType="application/vnd.openxmlformats-officedocument.presentationml.notesSlide+xml" PartName="/ppt/notesSlides/notesSlide307.xml"/>
  <Override ContentType="application/vnd.openxmlformats-officedocument.presentationml.slide+xml" PartName="/ppt/slides/slide53.xml"/>
  <Override ContentType="application/vnd.openxmlformats-officedocument.presentationml.notesSlide+xml" PartName="/ppt/notesSlides/notesSlide308.xml"/>
  <Override ContentType="application/vnd.openxmlformats-officedocument.presentationml.slide+xml" PartName="/ppt/slides/slide54.xml"/>
  <Override ContentType="application/vnd.openxmlformats-officedocument.presentationml.notesSlide+xml" PartName="/ppt/notesSlides/notesSlide309.xml"/>
  <Override ContentType="application/vnd.openxmlformats-officedocument.presentationml.slide+xml" PartName="/ppt/slides/slide55.xml"/>
  <Override ContentType="application/vnd.openxmlformats-officedocument.presentationml.notesSlide+xml" PartName="/ppt/notesSlides/notesSlide310.xml"/>
  <Override ContentType="application/vnd.openxmlformats-officedocument.presentationml.slide+xml" PartName="/ppt/slides/slide56.xml"/>
  <Override ContentType="application/vnd.openxmlformats-officedocument.presentationml.notesSlide+xml" PartName="/ppt/notesSlides/notesSlide311.xml"/>
  <Override ContentType="application/vnd.openxmlformats-officedocument.presentationml.slide+xml" PartName="/ppt/slides/slide57.xml"/>
  <Override ContentType="application/vnd.openxmlformats-officedocument.presentationml.notesSlide+xml" PartName="/ppt/notesSlides/notesSlide312.xml"/>
  <Override ContentType="application/vnd.openxmlformats-officedocument.presentationml.slide+xml" PartName="/ppt/slides/slide58.xml"/>
  <Override ContentType="application/vnd.openxmlformats-officedocument.presentationml.notesSlide+xml" PartName="/ppt/notesSlides/notesSlide313.xml"/>
  <Override ContentType="application/vnd.openxmlformats-officedocument.presentationml.slide+xml" PartName="/ppt/slides/slide59.xml"/>
  <Override ContentType="application/vnd.openxmlformats-officedocument.presentationml.notesSlide+xml" PartName="/ppt/notesSlides/notesSlide314.xml"/>
  <Override ContentType="application/vnd.openxmlformats-officedocument.presentationml.slide+xml" PartName="/ppt/slides/slide60.xml"/>
  <Override ContentType="application/vnd.openxmlformats-officedocument.presentationml.notesSlide+xml" PartName="/ppt/notesSlides/notesSlide315.xml"/>
  <Override ContentType="application/vnd.openxmlformats-officedocument.presentationml.slide+xml" PartName="/ppt/slides/slide61.xml"/>
  <Override ContentType="application/vnd.openxmlformats-officedocument.presentationml.notesSlide+xml" PartName="/ppt/notesSlides/notesSlide316.xml"/>
  <Override ContentType="application/vnd.openxmlformats-officedocument.presentationml.slide+xml" PartName="/ppt/slides/slide62.xml"/>
  <Override ContentType="application/vnd.openxmlformats-officedocument.presentationml.notesSlide+xml" PartName="/ppt/notesSlides/notesSlide317.xml"/>
  <Override ContentType="application/vnd.openxmlformats-officedocument.presentationml.slide+xml" PartName="/ppt/slides/slide63.xml"/>
  <Override ContentType="application/vnd.openxmlformats-officedocument.presentationml.notesSlide+xml" PartName="/ppt/notesSlides/notesSlide318.xml"/>
  <Override ContentType="application/vnd.openxmlformats-officedocument.presentationml.slide+xml" PartName="/ppt/slides/slide64.xml"/>
  <Override ContentType="application/vnd.openxmlformats-officedocument.presentationml.notesSlide+xml" PartName="/ppt/notesSlides/notesSlide319.xml"/>
  <Override ContentType="application/vnd.openxmlformats-officedocument.presentationml.slide+xml" PartName="/ppt/slides/slide65.xml"/>
  <Override ContentType="application/vnd.openxmlformats-officedocument.presentationml.notesSlide+xml" PartName="/ppt/notesSlides/notesSlide320.xml"/>
  <Override ContentType="application/vnd.openxmlformats-officedocument.presentationml.slide+xml" PartName="/ppt/slides/slide66.xml"/>
  <Override ContentType="application/vnd.openxmlformats-officedocument.presentationml.notesSlide+xml" PartName="/ppt/notesSlides/notesSlide321.xml"/>
  <Override ContentType="application/vnd.openxmlformats-officedocument.presentationml.slide+xml" PartName="/ppt/slides/slide67.xml"/>
  <Override ContentType="application/vnd.openxmlformats-officedocument.presentationml.notesSlide+xml" PartName="/ppt/notesSlides/notesSlide322.xml"/>
  <Override ContentType="application/vnd.openxmlformats-officedocument.presentationml.slide+xml" PartName="/ppt/slides/slide68.xml"/>
  <Override ContentType="application/vnd.openxmlformats-officedocument.presentationml.notesSlide+xml" PartName="/ppt/notesSlides/notesSlide323.xml"/>
  <Override ContentType="application/vnd.openxmlformats-officedocument.presentationml.slide+xml" PartName="/ppt/slides/slide69.xml"/>
  <Override ContentType="application/vnd.openxmlformats-officedocument.presentationml.notesSlide+xml" PartName="/ppt/notesSlides/notesSlide324.xml"/>
  <Override ContentType="application/vnd.openxmlformats-officedocument.presentationml.slide+xml" PartName="/ppt/slides/slide70.xml"/>
  <Override ContentType="application/vnd.openxmlformats-officedocument.presentationml.notesSlide+xml" PartName="/ppt/notesSlides/notesSlide325.xml"/>
  <Override ContentType="application/vnd.openxmlformats-officedocument.presentationml.slide+xml" PartName="/ppt/slides/slide71.xml"/>
  <Override ContentType="application/vnd.openxmlformats-officedocument.presentationml.notesSlide+xml" PartName="/ppt/notesSlides/notesSlide326.xml"/>
  <Override ContentType="application/vnd.openxmlformats-officedocument.presentationml.slide+xml" PartName="/ppt/slides/slide72.xml"/>
  <Override ContentType="application/vnd.openxmlformats-officedocument.presentationml.notesSlide+xml" PartName="/ppt/notesSlides/notesSlide327.xml"/>
  <Override ContentType="application/vnd.openxmlformats-officedocument.presentationml.slide+xml" PartName="/ppt/slides/slide73.xml"/>
  <Override ContentType="application/vnd.openxmlformats-officedocument.presentationml.notesSlide+xml" PartName="/ppt/notesSlides/notesSlide328.xml"/>
  <Override ContentType="application/vnd.openxmlformats-officedocument.presentationml.slide+xml" PartName="/ppt/slides/slide74.xml"/>
  <Override ContentType="application/vnd.openxmlformats-officedocument.presentationml.notesSlide+xml" PartName="/ppt/notesSlides/notesSlide329.xml"/>
  <Override ContentType="application/vnd.openxmlformats-officedocument.presentationml.slide+xml" PartName="/ppt/slides/slide75.xml"/>
  <Override ContentType="application/vnd.openxmlformats-officedocument.presentationml.notesSlide+xml" PartName="/ppt/notesSlides/notesSlide330.xml"/>
  <Override ContentType="application/vnd.openxmlformats-officedocument.presentationml.slide+xml" PartName="/ppt/slides/slide76.xml"/>
  <Override ContentType="application/vnd.openxmlformats-officedocument.presentationml.notesSlide+xml" PartName="/ppt/notesSlides/notesSlide331.xml"/>
  <Override ContentType="application/vnd.openxmlformats-officedocument.presentationml.slide+xml" PartName="/ppt/slides/slide77.xml"/>
  <Override ContentType="application/vnd.openxmlformats-officedocument.presentationml.notesSlide+xml" PartName="/ppt/notesSlides/notesSlide332.xml"/>
  <Override ContentType="application/vnd.openxmlformats-officedocument.presentationml.slide+xml" PartName="/ppt/slides/slide78.xml"/>
  <Override ContentType="application/vnd.openxmlformats-officedocument.presentationml.notesSlide+xml" PartName="/ppt/notesSlides/notesSlide333.xml"/>
  <Override ContentType="application/vnd.openxmlformats-officedocument.presentationml.slide+xml" PartName="/ppt/slides/slide79.xml"/>
  <Override ContentType="application/vnd.openxmlformats-officedocument.presentationml.notesSlide+xml" PartName="/ppt/notesSlides/notesSlide334.xml"/>
  <Override ContentType="application/vnd.openxmlformats-officedocument.presentationml.slide+xml" PartName="/ppt/slides/slide80.xml"/>
  <Override ContentType="application/vnd.openxmlformats-officedocument.presentationml.notesSlide+xml" PartName="/ppt/notesSlides/notesSlide335.xml"/>
  <Override ContentType="application/vnd.openxmlformats-officedocument.presentationml.slide+xml" PartName="/ppt/slides/slide81.xml"/>
  <Override ContentType="application/vnd.openxmlformats-officedocument.presentationml.notesSlide+xml" PartName="/ppt/notesSlides/notesSlide336.xml"/>
  <Override ContentType="application/vnd.openxmlformats-officedocument.presentationml.slide+xml" PartName="/ppt/slides/slide82.xml"/>
  <Override ContentType="application/vnd.openxmlformats-officedocument.presentationml.notesSlide+xml" PartName="/ppt/notesSlides/notesSlide337.xml"/>
  <Override ContentType="application/vnd.openxmlformats-officedocument.presentationml.slide+xml" PartName="/ppt/slides/slide83.xml"/>
  <Override ContentType="application/vnd.openxmlformats-officedocument.presentationml.notesSlide+xml" PartName="/ppt/notesSlides/notesSlide338.xml"/>
  <Override ContentType="application/vnd.openxmlformats-officedocument.presentationml.slide+xml" PartName="/ppt/slides/slide84.xml"/>
  <Override ContentType="application/vnd.openxmlformats-officedocument.presentationml.notesSlide+xml" PartName="/ppt/notesSlides/notesSlide339.xml"/>
  <Override ContentType="application/vnd.openxmlformats-officedocument.presentationml.slide+xml" PartName="/ppt/slides/slide85.xml"/>
  <Override ContentType="application/vnd.openxmlformats-officedocument.presentationml.notesSlide+xml" PartName="/ppt/notesSlides/notesSlide340.xml"/>
  <Override ContentType="application/vnd.openxmlformats-officedocument.presentationml.slide+xml" PartName="/ppt/slides/slide86.xml"/>
  <Override ContentType="application/vnd.openxmlformats-officedocument.presentationml.notesSlide+xml" PartName="/ppt/notesSlides/notesSlide341.xml"/>
  <Override ContentType="application/vnd.openxmlformats-officedocument.presentationml.slide+xml" PartName="/ppt/slides/slide87.xml"/>
  <Override ContentType="application/vnd.openxmlformats-officedocument.presentationml.notesSlide+xml" PartName="/ppt/notesSlides/notesSlide342.xml"/>
  <Override ContentType="application/vnd.openxmlformats-officedocument.presentationml.slide+xml" PartName="/ppt/slides/slide88.xml"/>
  <Override ContentType="application/vnd.openxmlformats-officedocument.presentationml.notesSlide+xml" PartName="/ppt/notesSlides/notesSlide343.xml"/>
  <Override ContentType="application/vnd.openxmlformats-officedocument.presentationml.slide+xml" PartName="/ppt/slides/slide89.xml"/>
  <Override ContentType="application/vnd.openxmlformats-officedocument.presentationml.notesSlide+xml" PartName="/ppt/notesSlides/notesSlide344.xml"/>
  <Override ContentType="application/vnd.openxmlformats-officedocument.presentationml.slide+xml" PartName="/ppt/slides/slide90.xml"/>
  <Override ContentType="application/vnd.openxmlformats-officedocument.presentationml.notesSlide+xml" PartName="/ppt/notesSlides/notesSlide345.xml"/>
  <Override ContentType="application/vnd.openxmlformats-officedocument.presentationml.slide+xml" PartName="/ppt/slides/slide91.xml"/>
  <Override ContentType="application/vnd.openxmlformats-officedocument.presentationml.notesSlide+xml" PartName="/ppt/notesSlides/notesSlide346.xml"/>
  <Override ContentType="application/vnd.openxmlformats-officedocument.presentationml.slide+xml" PartName="/ppt/slides/slide92.xml"/>
  <Override ContentType="application/vnd.openxmlformats-officedocument.presentationml.notesSlide+xml" PartName="/ppt/notesSlides/notesSlide347.xml"/>
  <Override ContentType="application/vnd.openxmlformats-officedocument.presentationml.slide+xml" PartName="/ppt/slides/slide93.xml"/>
  <Override ContentType="application/vnd.openxmlformats-officedocument.presentationml.notesSlide+xml" PartName="/ppt/notesSlides/notesSlide348.xml"/>
  <Override ContentType="application/vnd.openxmlformats-officedocument.presentationml.slide+xml" PartName="/ppt/slides/slide94.xml"/>
  <Override ContentType="application/vnd.openxmlformats-officedocument.presentationml.notesSlide+xml" PartName="/ppt/notesSlides/notesSlide349.xml"/>
  <Override ContentType="application/vnd.openxmlformats-officedocument.presentationml.slide+xml" PartName="/ppt/slides/slide95.xml"/>
  <Override ContentType="application/vnd.openxmlformats-officedocument.presentationml.notesSlide+xml" PartName="/ppt/notesSlides/notesSlide350.xml"/>
  <Override ContentType="application/vnd.openxmlformats-officedocument.presentationml.slide+xml" PartName="/ppt/slides/slide96.xml"/>
  <Override ContentType="application/vnd.openxmlformats-officedocument.presentationml.notesSlide+xml" PartName="/ppt/notesSlides/notesSlide351.xml"/>
  <Override ContentType="application/vnd.openxmlformats-officedocument.presentationml.slide+xml" PartName="/ppt/slides/slide97.xml"/>
  <Override ContentType="application/vnd.openxmlformats-officedocument.presentationml.notesSlide+xml" PartName="/ppt/notesSlides/notesSlide352.xml"/>
  <Override ContentType="application/vnd.openxmlformats-officedocument.presentationml.slide+xml" PartName="/ppt/slides/slide98.xml"/>
  <Override ContentType="application/vnd.openxmlformats-officedocument.presentationml.notesSlide+xml" PartName="/ppt/notesSlides/notesSlide353.xml"/>
  <Override ContentType="application/vnd.openxmlformats-officedocument.presentationml.slide+xml" PartName="/ppt/slides/slide99.xml"/>
  <Override ContentType="application/vnd.openxmlformats-officedocument.presentationml.notesSlide+xml" PartName="/ppt/notesSlides/notesSlide354.xml"/>
  <Override ContentType="application/vnd.openxmlformats-officedocument.presentationml.slide+xml" PartName="/ppt/slides/slide100.xml"/>
  <Override ContentType="application/vnd.openxmlformats-officedocument.presentationml.notesSlide+xml" PartName="/ppt/notesSlides/notesSlide355.xml"/>
  <Override ContentType="application/vnd.openxmlformats-officedocument.presentationml.slide+xml" PartName="/ppt/slides/slide101.xml"/>
  <Override ContentType="application/vnd.openxmlformats-officedocument.presentationml.notesSlide+xml" PartName="/ppt/notesSlides/notesSlide356.xml"/>
  <Override ContentType="application/vnd.openxmlformats-officedocument.presentationml.slide+xml" PartName="/ppt/slides/slide102.xml"/>
  <Override ContentType="application/vnd.openxmlformats-officedocument.presentationml.notesSlide+xml" PartName="/ppt/notesSlides/notesSlide357.xml"/>
  <Override ContentType="application/vnd.openxmlformats-officedocument.presentationml.slide+xml" PartName="/ppt/slides/slide103.xml"/>
  <Override ContentType="application/vnd.openxmlformats-officedocument.presentationml.notesSlide+xml" PartName="/ppt/notesSlides/notesSlide358.xml"/>
  <Override ContentType="application/vnd.openxmlformats-officedocument.presentationml.slide+xml" PartName="/ppt/slides/slide104.xml"/>
  <Override ContentType="application/vnd.openxmlformats-officedocument.presentationml.notesSlide+xml" PartName="/ppt/notesSlides/notesSlide359.xml"/>
  <Override ContentType="application/vnd.openxmlformats-officedocument.presentationml.slide+xml" PartName="/ppt/slides/slide105.xml"/>
  <Override ContentType="application/vnd.openxmlformats-officedocument.presentationml.notesSlide+xml" PartName="/ppt/notesSlides/notesSlide360.xml"/>
  <Override ContentType="application/vnd.openxmlformats-officedocument.presentationml.slide+xml" PartName="/ppt/slides/slide106.xml"/>
  <Override ContentType="application/vnd.openxmlformats-officedocument.presentationml.notesSlide+xml" PartName="/ppt/notesSlides/notesSlide361.xml"/>
  <Override ContentType="application/vnd.openxmlformats-officedocument.presentationml.slide+xml" PartName="/ppt/slides/slide107.xml"/>
  <Override ContentType="application/vnd.openxmlformats-officedocument.presentationml.notesSlide+xml" PartName="/ppt/notesSlides/notesSlide362.xml"/>
  <Override ContentType="application/vnd.openxmlformats-officedocument.presentationml.slide+xml" PartName="/ppt/slides/slide108.xml"/>
  <Override ContentType="application/vnd.openxmlformats-officedocument.presentationml.notesSlide+xml" PartName="/ppt/notesSlides/notesSlide363.xml"/>
  <Override ContentType="application/vnd.openxmlformats-officedocument.presentationml.slide+xml" PartName="/ppt/slides/slide109.xml"/>
  <Override ContentType="application/vnd.openxmlformats-officedocument.presentationml.notesSlide+xml" PartName="/ppt/notesSlides/notesSlide364.xml"/>
  <Override ContentType="application/vnd.openxmlformats-officedocument.presentationml.slide+xml" PartName="/ppt/slides/slide110.xml"/>
  <Override ContentType="application/vnd.openxmlformats-officedocument.presentationml.notesSlide+xml" PartName="/ppt/notesSlides/notesSlide365.xml"/>
  <Override ContentType="application/vnd.openxmlformats-officedocument.presentationml.slide+xml" PartName="/ppt/slides/slide111.xml"/>
  <Override ContentType="application/vnd.openxmlformats-officedocument.presentationml.notesSlide+xml" PartName="/ppt/notesSlides/notesSlide366.xml"/>
  <Override ContentType="application/vnd.openxmlformats-officedocument.presentationml.slide+xml" PartName="/ppt/slides/slide112.xml"/>
  <Override ContentType="application/vnd.openxmlformats-officedocument.presentationml.notesSlide+xml" PartName="/ppt/notesSlides/notesSlide367.xml"/>
  <Override ContentType="application/vnd.openxmlformats-officedocument.presentationml.slide+xml" PartName="/ppt/slides/slide113.xml"/>
  <Override ContentType="application/vnd.openxmlformats-officedocument.presentationml.notesSlide+xml" PartName="/ppt/notesSlides/notesSlide368.xml"/>
  <Override ContentType="application/vnd.openxmlformats-officedocument.presentationml.slide+xml" PartName="/ppt/slides/slide114.xml"/>
  <Override ContentType="application/vnd.openxmlformats-officedocument.presentationml.notesSlide+xml" PartName="/ppt/notesSlides/notesSlide369.xml"/>
  <Override ContentType="application/vnd.openxmlformats-officedocument.presentationml.slide+xml" PartName="/ppt/slides/slide115.xml"/>
  <Override ContentType="application/vnd.openxmlformats-officedocument.presentationml.notesSlide+xml" PartName="/ppt/notesSlides/notesSlide370.xml"/>
  <Override ContentType="application/vnd.openxmlformats-officedocument.presentationml.slide+xml" PartName="/ppt/slides/slide116.xml"/>
  <Override ContentType="application/vnd.openxmlformats-officedocument.presentationml.notesSlide+xml" PartName="/ppt/notesSlides/notesSlide371.xml"/>
  <Override ContentType="application/vnd.openxmlformats-officedocument.presentationml.slide+xml" PartName="/ppt/slides/slide117.xml"/>
  <Override ContentType="application/vnd.openxmlformats-officedocument.presentationml.notesSlide+xml" PartName="/ppt/notesSlides/notesSlide372.xml"/>
  <Override ContentType="application/vnd.openxmlformats-officedocument.presentationml.slide+xml" PartName="/ppt/slides/slide118.xml"/>
  <Override ContentType="application/vnd.openxmlformats-officedocument.presentationml.notesSlide+xml" PartName="/ppt/notesSlides/notesSlide373.xml"/>
  <Override ContentType="application/vnd.openxmlformats-officedocument.presentationml.slide+xml" PartName="/ppt/slides/slide119.xml"/>
  <Override ContentType="application/vnd.openxmlformats-officedocument.presentationml.notesSlide+xml" PartName="/ppt/notesSlides/notesSlide374.xml"/>
  <Override ContentType="application/vnd.openxmlformats-officedocument.presentationml.slide+xml" PartName="/ppt/slides/slide120.xml"/>
  <Override ContentType="application/vnd.openxmlformats-officedocument.presentationml.notesSlide+xml" PartName="/ppt/notesSlides/notesSlide375.xml"/>
  <Override ContentType="application/vnd.openxmlformats-officedocument.presentationml.slide+xml" PartName="/ppt/slides/slide121.xml"/>
  <Override ContentType="application/vnd.openxmlformats-officedocument.presentationml.notesSlide+xml" PartName="/ppt/notesSlides/notesSlide376.xml"/>
  <Override ContentType="application/vnd.openxmlformats-officedocument.presentationml.slide+xml" PartName="/ppt/slides/slide122.xml"/>
  <Override ContentType="application/vnd.openxmlformats-officedocument.presentationml.notesSlide+xml" PartName="/ppt/notesSlides/notesSlide377.xml"/>
  <Override ContentType="application/vnd.openxmlformats-officedocument.presentationml.slide+xml" PartName="/ppt/slides/slide123.xml"/>
  <Override ContentType="application/vnd.openxmlformats-officedocument.presentationml.notesSlide+xml" PartName="/ppt/notesSlides/notesSlide378.xml"/>
  <Override ContentType="application/vnd.openxmlformats-officedocument.presentationml.slide+xml" PartName="/ppt/slides/slide124.xml"/>
  <Override ContentType="application/vnd.openxmlformats-officedocument.presentationml.notesSlide+xml" PartName="/ppt/notesSlides/notesSlide379.xml"/>
  <Override ContentType="application/vnd.openxmlformats-officedocument.presentationml.slide+xml" PartName="/ppt/slides/slide125.xml"/>
  <Override ContentType="application/vnd.openxmlformats-officedocument.presentationml.notesSlide+xml" PartName="/ppt/notesSlides/notesSlide380.xml"/>
  <Override ContentType="application/vnd.openxmlformats-officedocument.presentationml.slide+xml" PartName="/ppt/slides/slide126.xml"/>
  <Override ContentType="application/vnd.openxmlformats-officedocument.presentationml.notesSlide+xml" PartName="/ppt/notesSlides/notesSlide381.xml"/>
  <Override ContentType="application/vnd.openxmlformats-officedocument.presentationml.slide+xml" PartName="/ppt/slides/slide127.xml"/>
  <Override ContentType="application/vnd.openxmlformats-officedocument.presentationml.notesSlide+xml" PartName="/ppt/notesSlides/notesSlide382.xml"/>
  <Override ContentType="application/vnd.openxmlformats-officedocument.presentationml.slide+xml" PartName="/ppt/slides/slide128.xml"/>
  <Override ContentType="application/vnd.openxmlformats-officedocument.presentationml.notesSlide+xml" PartName="/ppt/notesSlides/notesSlide383.xml"/>
  <Override ContentType="application/vnd.openxmlformats-officedocument.presentationml.slide+xml" PartName="/ppt/slides/slide129.xml"/>
  <Override ContentType="application/vnd.openxmlformats-officedocument.presentationml.notesSlide+xml" PartName="/ppt/notesSlides/notesSlide384.xml"/>
  <Override ContentType="application/vnd.openxmlformats-officedocument.presentationml.slide+xml" PartName="/ppt/slides/slide130.xml"/>
  <Override ContentType="application/vnd.openxmlformats-officedocument.presentationml.notesSlide+xml" PartName="/ppt/notesSlides/notesSlide385.xml"/>
  <Override ContentType="application/vnd.openxmlformats-officedocument.presentationml.slide+xml" PartName="/ppt/slides/slide131.xml"/>
  <Override ContentType="application/vnd.openxmlformats-officedocument.presentationml.notesSlide+xml" PartName="/ppt/notesSlides/notesSlide386.xml"/>
  <Override ContentType="application/vnd.openxmlformats-officedocument.presentationml.slide+xml" PartName="/ppt/slides/slide132.xml"/>
  <Override ContentType="application/vnd.openxmlformats-officedocument.presentationml.notesSlide+xml" PartName="/ppt/notesSlides/notesSlide387.xml"/>
  <Override ContentType="application/vnd.openxmlformats-officedocument.presentationml.slide+xml" PartName="/ppt/slides/slide133.xml"/>
  <Override ContentType="application/vnd.openxmlformats-officedocument.presentationml.notesSlide+xml" PartName="/ppt/notesSlides/notesSlide388.xml"/>
  <Override ContentType="application/vnd.openxmlformats-officedocument.presentationml.slide+xml" PartName="/ppt/slides/slide134.xml"/>
  <Override ContentType="application/vnd.openxmlformats-officedocument.presentationml.notesSlide+xml" PartName="/ppt/notesSlides/notesSlide389.xml"/>
  <Override ContentType="application/vnd.openxmlformats-officedocument.presentationml.slide+xml" PartName="/ppt/slides/slide135.xml"/>
  <Override ContentType="application/vnd.openxmlformats-officedocument.presentationml.notesSlide+xml" PartName="/ppt/notesSlides/notesSlide390.xml"/>
  <Override ContentType="application/vnd.openxmlformats-officedocument.presentationml.slide+xml" PartName="/ppt/slides/slide136.xml"/>
  <Override ContentType="application/vnd.openxmlformats-officedocument.presentationml.notesSlide+xml" PartName="/ppt/notesSlides/notesSlide391.xml"/>
  <Override ContentType="application/vnd.openxmlformats-officedocument.presentationml.slide+xml" PartName="/ppt/slides/slide137.xml"/>
  <Override ContentType="application/vnd.openxmlformats-officedocument.presentationml.notesSlide+xml" PartName="/ppt/notesSlides/notesSlide392.xml"/>
  <Override ContentType="application/vnd.openxmlformats-officedocument.presentationml.slide+xml" PartName="/ppt/slides/slide138.xml"/>
  <Override ContentType="application/vnd.openxmlformats-officedocument.presentationml.notesSlide+xml" PartName="/ppt/notesSlides/notesSlide393.xml"/>
  <Override ContentType="application/vnd.openxmlformats-officedocument.presentationml.slide+xml" PartName="/ppt/slides/slide139.xml"/>
  <Override ContentType="application/vnd.openxmlformats-officedocument.presentationml.notesSlide+xml" PartName="/ppt/notesSlides/notesSlide394.xml"/>
  <Override ContentType="application/vnd.openxmlformats-officedocument.presentationml.slide+xml" PartName="/ppt/slides/slide140.xml"/>
  <Override ContentType="application/vnd.openxmlformats-officedocument.presentationml.notesSlide+xml" PartName="/ppt/notesSlides/notesSlide395.xml"/>
  <Override ContentType="application/vnd.openxmlformats-officedocument.presentationml.slide+xml" PartName="/ppt/slides/slide141.xml"/>
  <Override ContentType="application/vnd.openxmlformats-officedocument.presentationml.notesSlide+xml" PartName="/ppt/notesSlides/notesSlide396.xml"/>
  <Override ContentType="application/vnd.openxmlformats-officedocument.presentationml.slide+xml" PartName="/ppt/slides/slide142.xml"/>
  <Override ContentType="application/vnd.openxmlformats-officedocument.presentationml.notesSlide+xml" PartName="/ppt/notesSlides/notesSlide397.xml"/>
  <Override ContentType="application/vnd.openxmlformats-officedocument.presentationml.slide+xml" PartName="/ppt/slides/slide143.xml"/>
  <Override ContentType="application/vnd.openxmlformats-officedocument.presentationml.notesSlide+xml" PartName="/ppt/notesSlides/notesSlide398.xml"/>
  <Override ContentType="application/vnd.openxmlformats-officedocument.presentationml.slide+xml" PartName="/ppt/slides/slide144.xml"/>
  <Override ContentType="application/vnd.openxmlformats-officedocument.presentationml.notesSlide+xml" PartName="/ppt/notesSlides/notesSlide399.xml"/>
  <Override ContentType="application/vnd.openxmlformats-officedocument.presentationml.slide+xml" PartName="/ppt/slides/slide145.xml"/>
  <Override ContentType="application/vnd.openxmlformats-officedocument.presentationml.notesSlide+xml" PartName="/ppt/notesSlides/notesSlide400.xml"/>
  <Override ContentType="application/vnd.openxmlformats-officedocument.presentationml.slide+xml" PartName="/ppt/slides/slide146.xml"/>
  <Override ContentType="application/vnd.openxmlformats-officedocument.presentationml.notesSlide+xml" PartName="/ppt/notesSlides/notesSlide401.xml"/>
  <Override ContentType="application/vnd.openxmlformats-officedocument.presentationml.slide+xml" PartName="/ppt/slides/slide147.xml"/>
  <Override ContentType="application/vnd.openxmlformats-officedocument.presentationml.notesSlide+xml" PartName="/ppt/notesSlides/notesSlide402.xml"/>
  <Override ContentType="application/vnd.openxmlformats-officedocument.presentationml.slide+xml" PartName="/ppt/slides/slide148.xml"/>
  <Override ContentType="application/vnd.openxmlformats-officedocument.presentationml.notesSlide+xml" PartName="/ppt/notesSlides/notesSlide403.xml"/>
  <Override ContentType="application/vnd.openxmlformats-officedocument.presentationml.slide+xml" PartName="/ppt/slides/slide149.xml"/>
  <Override ContentType="application/vnd.openxmlformats-officedocument.presentationml.notesSlide+xml" PartName="/ppt/notesSlides/notesSlide404.xml"/>
  <Override ContentType="application/vnd.openxmlformats-officedocument.presentationml.slide+xml" PartName="/ppt/slides/slide150.xml"/>
  <Override ContentType="application/vnd.openxmlformats-officedocument.presentationml.notesSlide+xml" PartName="/ppt/notesSlides/notesSlide405.xml"/>
  <Override ContentType="application/vnd.openxmlformats-officedocument.presentationml.slide+xml" PartName="/ppt/slides/slide151.xml"/>
  <Override ContentType="application/vnd.openxmlformats-officedocument.presentationml.notesSlide+xml" PartName="/ppt/notesSlides/notesSlide406.xml"/>
  <Override ContentType="application/vnd.openxmlformats-officedocument.presentationml.slide+xml" PartName="/ppt/slides/slide152.xml"/>
  <Override ContentType="application/vnd.openxmlformats-officedocument.presentationml.notesSlide+xml" PartName="/ppt/notesSlides/notesSlide407.xml"/>
  <Override ContentType="application/vnd.openxmlformats-officedocument.presentationml.slide+xml" PartName="/ppt/slides/slide153.xml"/>
  <Override ContentType="application/vnd.openxmlformats-officedocument.presentationml.notesSlide+xml" PartName="/ppt/notesSlides/notesSlide408.xml"/>
  <Override ContentType="application/vnd.openxmlformats-officedocument.presentationml.slide+xml" PartName="/ppt/slides/slide154.xml"/>
  <Override ContentType="application/vnd.openxmlformats-officedocument.presentationml.notesSlide+xml" PartName="/ppt/notesSlides/notesSlide409.xml"/>
  <Override ContentType="application/vnd.openxmlformats-officedocument.presentationml.slide+xml" PartName="/ppt/slides/slide155.xml"/>
  <Override ContentType="application/vnd.openxmlformats-officedocument.presentationml.notesSlide+xml" PartName="/ppt/notesSlides/notesSlide410.xml"/>
  <Override ContentType="application/vnd.openxmlformats-officedocument.presentationml.slide+xml" PartName="/ppt/slides/slide156.xml"/>
  <Override ContentType="application/vnd.openxmlformats-officedocument.presentationml.notesSlide+xml" PartName="/ppt/notesSlides/notesSlide411.xml"/>
  <Override ContentType="application/vnd.openxmlformats-officedocument.presentationml.slide+xml" PartName="/ppt/slides/slide157.xml"/>
  <Override ContentType="application/vnd.openxmlformats-officedocument.presentationml.notesSlide+xml" PartName="/ppt/notesSlides/notesSlide412.xml"/>
  <Override ContentType="application/vnd.openxmlformats-officedocument.presentationml.slide+xml" PartName="/ppt/slides/slide158.xml"/>
  <Override ContentType="application/vnd.openxmlformats-officedocument.presentationml.notesSlide+xml" PartName="/ppt/notesSlides/notesSlide413.xml"/>
  <Override ContentType="application/vnd.openxmlformats-officedocument.presentationml.slide+xml" PartName="/ppt/slides/slide159.xml"/>
  <Override ContentType="application/vnd.openxmlformats-officedocument.presentationml.notesSlide+xml" PartName="/ppt/notesSlides/notesSlide414.xml"/>
  <Override ContentType="application/vnd.openxmlformats-officedocument.presentationml.slide+xml" PartName="/ppt/slides/slide160.xml"/>
  <Override ContentType="application/vnd.openxmlformats-officedocument.presentationml.notesSlide+xml" PartName="/ppt/notesSlides/notesSlide415.xml"/>
  <Override ContentType="application/vnd.openxmlformats-officedocument.presentationml.slide+xml" PartName="/ppt/slides/slide161.xml"/>
  <Override ContentType="application/vnd.openxmlformats-officedocument.presentationml.notesSlide+xml" PartName="/ppt/notesSlides/notesSlide416.xml"/>
  <Override ContentType="application/vnd.openxmlformats-officedocument.presentationml.slide+xml" PartName="/ppt/slides/slide162.xml"/>
  <Override ContentType="application/vnd.openxmlformats-officedocument.presentationml.notesSlide+xml" PartName="/ppt/notesSlides/notesSlide417.xml"/>
  <Override ContentType="application/vnd.openxmlformats-officedocument.presentationml.slide+xml" PartName="/ppt/slides/slide163.xml"/>
  <Override ContentType="application/vnd.openxmlformats-officedocument.presentationml.notesSlide+xml" PartName="/ppt/notesSlides/notesSlide418.xml"/>
  <Override ContentType="application/vnd.openxmlformats-officedocument.presentationml.slide+xml" PartName="/ppt/slides/slide164.xml"/>
  <Override ContentType="application/vnd.openxmlformats-officedocument.presentationml.notesSlide+xml" PartName="/ppt/notesSlides/notesSlide419.xml"/>
  <Override ContentType="application/vnd.openxmlformats-officedocument.presentationml.slide+xml" PartName="/ppt/slides/slide165.xml"/>
  <Override ContentType="application/vnd.openxmlformats-officedocument.presentationml.notesSlide+xml" PartName="/ppt/notesSlides/notesSlide420.xml"/>
  <Override ContentType="application/vnd.openxmlformats-officedocument.presentationml.slide+xml" PartName="/ppt/slides/slide166.xml"/>
  <Override ContentType="application/vnd.openxmlformats-officedocument.presentationml.notesSlide+xml" PartName="/ppt/notesSlides/notesSlide421.xml"/>
  <Override ContentType="application/vnd.openxmlformats-officedocument.presentationml.slide+xml" PartName="/ppt/slides/slide167.xml"/>
  <Override ContentType="application/vnd.openxmlformats-officedocument.presentationml.notesSlide+xml" PartName="/ppt/notesSlides/notesSlide422.xml"/>
  <Override ContentType="application/vnd.openxmlformats-officedocument.presentationml.slide+xml" PartName="/ppt/slides/slide168.xml"/>
  <Override ContentType="application/vnd.openxmlformats-officedocument.presentationml.notesSlide+xml" PartName="/ppt/notesSlides/notesSlide423.xml"/>
  <Override ContentType="application/vnd.openxmlformats-officedocument.presentationml.slide+xml" PartName="/ppt/slides/slide169.xml"/>
  <Override ContentType="application/vnd.openxmlformats-officedocument.presentationml.notesSlide+xml" PartName="/ppt/notesSlides/notesSlide424.xml"/>
  <Override ContentType="application/vnd.openxmlformats-officedocument.presentationml.slide+xml" PartName="/ppt/slides/slide170.xml"/>
  <Override ContentType="application/vnd.openxmlformats-officedocument.presentationml.notesSlide+xml" PartName="/ppt/notesSlides/notesSlide425.xml"/>
  <Override ContentType="application/vnd.openxmlformats-officedocument.presentationml.slide+xml" PartName="/ppt/slides/slide171.xml"/>
  <Override ContentType="application/vnd.openxmlformats-officedocument.presentationml.notesSlide+xml" PartName="/ppt/notesSlides/notesSlide426.xml"/>
  <Override ContentType="application/vnd.openxmlformats-officedocument.presentationml.slide+xml" PartName="/ppt/slides/slide172.xml"/>
  <Override ContentType="application/vnd.openxmlformats-officedocument.presentationml.notesSlide+xml" PartName="/ppt/notesSlides/notesSlide427.xml"/>
  <Override ContentType="application/vnd.openxmlformats-officedocument.presentationml.slide+xml" PartName="/ppt/slides/slide173.xml"/>
  <Override ContentType="application/vnd.openxmlformats-officedocument.presentationml.notesSlide+xml" PartName="/ppt/notesSlides/notesSlide428.xml"/>
  <Override ContentType="application/vnd.openxmlformats-officedocument.presentationml.slide+xml" PartName="/ppt/slides/slide174.xml"/>
  <Override ContentType="application/vnd.openxmlformats-officedocument.presentationml.notesSlide+xml" PartName="/ppt/notesSlides/notesSlide429.xml"/>
  <Override ContentType="application/vnd.openxmlformats-officedocument.presentationml.slide+xml" PartName="/ppt/slides/slide175.xml"/>
  <Override ContentType="application/vnd.openxmlformats-officedocument.presentationml.notesSlide+xml" PartName="/ppt/notesSlides/notesSlide430.xml"/>
  <Override ContentType="application/vnd.openxmlformats-officedocument.presentationml.slide+xml" PartName="/ppt/slides/slide176.xml"/>
  <Override ContentType="application/vnd.openxmlformats-officedocument.presentationml.notesSlide+xml" PartName="/ppt/notesSlides/notesSlide431.xml"/>
  <Override ContentType="application/vnd.openxmlformats-officedocument.presentationml.slide+xml" PartName="/ppt/slides/slide177.xml"/>
  <Override ContentType="application/vnd.openxmlformats-officedocument.presentationml.notesSlide+xml" PartName="/ppt/notesSlides/notesSlide432.xml"/>
  <Override ContentType="application/vnd.openxmlformats-officedocument.presentationml.slide+xml" PartName="/ppt/slides/slide178.xml"/>
  <Override ContentType="application/vnd.openxmlformats-officedocument.presentationml.notesSlide+xml" PartName="/ppt/notesSlides/notesSlide433.xml"/>
  <Override ContentType="application/vnd.openxmlformats-officedocument.presentationml.slide+xml" PartName="/ppt/slides/slide179.xml"/>
  <Override ContentType="application/vnd.openxmlformats-officedocument.presentationml.notesSlide+xml" PartName="/ppt/notesSlides/notesSlide434.xml"/>
  <Override ContentType="application/vnd.openxmlformats-officedocument.presentationml.slide+xml" PartName="/ppt/slides/slide180.xml"/>
  <Override ContentType="application/vnd.openxmlformats-officedocument.presentationml.notesSlide+xml" PartName="/ppt/notesSlides/notesSlide435.xml"/>
  <Override ContentType="application/vnd.openxmlformats-officedocument.presentationml.slide+xml" PartName="/ppt/slides/slide181.xml"/>
  <Override ContentType="application/vnd.openxmlformats-officedocument.presentationml.notesSlide+xml" PartName="/ppt/notesSlides/notesSlide436.xml"/>
  <Override ContentType="application/vnd.openxmlformats-officedocument.presentationml.slide+xml" PartName="/ppt/slides/slide182.xml"/>
  <Override ContentType="application/vnd.openxmlformats-officedocument.presentationml.notesSlide+xml" PartName="/ppt/notesSlides/notesSlide437.xml"/>
  <Override ContentType="application/vnd.openxmlformats-officedocument.presentationml.slide+xml" PartName="/ppt/slides/slide183.xml"/>
  <Override ContentType="application/vnd.openxmlformats-officedocument.presentationml.notesSlide+xml" PartName="/ppt/notesSlides/notesSlide438.xml"/>
  <Override ContentType="application/vnd.openxmlformats-officedocument.presentationml.slide+xml" PartName="/ppt/slides/slide184.xml"/>
  <Override ContentType="application/vnd.openxmlformats-officedocument.presentationml.notesSlide+xml" PartName="/ppt/notesSlides/notesSlide439.xml"/>
  <Override ContentType="application/vnd.openxmlformats-officedocument.presentationml.slide+xml" PartName="/ppt/slides/slide185.xml"/>
  <Override ContentType="application/vnd.openxmlformats-officedocument.presentationml.notesSlide+xml" PartName="/ppt/notesSlides/notesSlide440.xml"/>
  <Override ContentType="application/vnd.openxmlformats-officedocument.presentationml.slide+xml" PartName="/ppt/slides/slide186.xml"/>
  <Override ContentType="application/vnd.openxmlformats-officedocument.presentationml.notesSlide+xml" PartName="/ppt/notesSlides/notesSlide441.xml"/>
  <Override ContentType="application/vnd.openxmlformats-officedocument.presentationml.slide+xml" PartName="/ppt/slides/slide187.xml"/>
  <Override ContentType="application/vnd.openxmlformats-officedocument.presentationml.notesSlide+xml" PartName="/ppt/notesSlides/notesSlide442.xml"/>
  <Override ContentType="application/vnd.openxmlformats-officedocument.presentationml.slide+xml" PartName="/ppt/slides/slide188.xml"/>
  <Override ContentType="application/vnd.openxmlformats-officedocument.presentationml.notesSlide+xml" PartName="/ppt/notesSlides/notesSlide443.xml"/>
  <Override ContentType="application/vnd.openxmlformats-officedocument.presentationml.slide+xml" PartName="/ppt/slides/slide189.xml"/>
  <Override ContentType="application/vnd.openxmlformats-officedocument.presentationml.notesSlide+xml" PartName="/ppt/notesSlides/notesSlide444.xml"/>
  <Override ContentType="application/vnd.openxmlformats-officedocument.presentationml.slide+xml" PartName="/ppt/slides/slide190.xml"/>
  <Override ContentType="application/vnd.openxmlformats-officedocument.presentationml.notesSlide+xml" PartName="/ppt/notesSlides/notesSlide445.xml"/>
  <Override ContentType="application/vnd.openxmlformats-officedocument.presentationml.slide+xml" PartName="/ppt/slides/slide191.xml"/>
  <Override ContentType="application/vnd.openxmlformats-officedocument.presentationml.notesSlide+xml" PartName="/ppt/notesSlides/notesSlide446.xml"/>
  <Override ContentType="application/vnd.openxmlformats-officedocument.presentationml.slide+xml" PartName="/ppt/slides/slide192.xml"/>
  <Override ContentType="application/vnd.openxmlformats-officedocument.presentationml.notesSlide+xml" PartName="/ppt/notesSlides/notesSlide447.xml"/>
  <Override ContentType="application/vnd.openxmlformats-officedocument.presentationml.slide+xml" PartName="/ppt/slides/slide193.xml"/>
  <Override ContentType="application/vnd.openxmlformats-officedocument.presentationml.notesSlide+xml" PartName="/ppt/notesSlides/notesSlide448.xml"/>
  <Override ContentType="application/vnd.openxmlformats-officedocument.presentationml.slide+xml" PartName="/ppt/slides/slide194.xml"/>
  <Override ContentType="application/vnd.openxmlformats-officedocument.presentationml.notesSlide+xml" PartName="/ppt/notesSlides/notesSlide449.xml"/>
  <Override ContentType="application/vnd.openxmlformats-officedocument.presentationml.slide+xml" PartName="/ppt/slides/slide195.xml"/>
  <Override ContentType="application/vnd.openxmlformats-officedocument.presentationml.notesSlide+xml" PartName="/ppt/notesSlides/notesSlide450.xml"/>
  <Override ContentType="application/vnd.openxmlformats-officedocument.presentationml.slide+xml" PartName="/ppt/slides/slide196.xml"/>
  <Override ContentType="application/vnd.openxmlformats-officedocument.presentationml.notesSlide+xml" PartName="/ppt/notesSlides/notesSlide451.xml"/>
  <Override ContentType="application/vnd.openxmlformats-officedocument.presentationml.slide+xml" PartName="/ppt/slides/slide197.xml"/>
  <Override ContentType="application/vnd.openxmlformats-officedocument.presentationml.notesSlide+xml" PartName="/ppt/notesSlides/notesSlide452.xml"/>
  <Override ContentType="application/vnd.openxmlformats-officedocument.presentationml.slide+xml" PartName="/ppt/slides/slide198.xml"/>
  <Override ContentType="application/vnd.openxmlformats-officedocument.presentationml.notesSlide+xml" PartName="/ppt/notesSlides/notesSlide453.xml"/>
  <Override ContentType="application/vnd.openxmlformats-officedocument.presentationml.slide+xml" PartName="/ppt/slides/slide199.xml"/>
  <Override ContentType="application/vnd.openxmlformats-officedocument.presentationml.notesSlide+xml" PartName="/ppt/notesSlides/notesSlide454.xml"/>
  <Override ContentType="application/vnd.openxmlformats-officedocument.presentationml.slide+xml" PartName="/ppt/slides/slide200.xml"/>
  <Override ContentType="application/vnd.openxmlformats-officedocument.presentationml.notesSlide+xml" PartName="/ppt/notesSlides/notesSlide455.xml"/>
  <Override ContentType="application/vnd.openxmlformats-officedocument.presentationml.slide+xml" PartName="/ppt/slides/slide201.xml"/>
  <Override ContentType="application/vnd.openxmlformats-officedocument.presentationml.notesSlide+xml" PartName="/ppt/notesSlides/notesSlide456.xml"/>
  <Override ContentType="application/vnd.openxmlformats-officedocument.presentationml.slide+xml" PartName="/ppt/slides/slide202.xml"/>
  <Override ContentType="application/vnd.openxmlformats-officedocument.presentationml.notesSlide+xml" PartName="/ppt/notesSlides/notesSlide457.xml"/>
  <Override ContentType="application/vnd.openxmlformats-officedocument.presentationml.slide+xml" PartName="/ppt/slides/slide203.xml"/>
  <Override ContentType="application/vnd.openxmlformats-officedocument.presentationml.notesSlide+xml" PartName="/ppt/notesSlides/notesSlide458.xml"/>
  <Override ContentType="application/vnd.openxmlformats-officedocument.presentationml.slide+xml" PartName="/ppt/slides/slide204.xml"/>
  <Override ContentType="application/vnd.openxmlformats-officedocument.presentationml.notesSlide+xml" PartName="/ppt/notesSlides/notesSlide459.xml"/>
  <Override ContentType="application/vnd.openxmlformats-officedocument.presentationml.slide+xml" PartName="/ppt/slides/slide205.xml"/>
  <Override ContentType="application/vnd.openxmlformats-officedocument.presentationml.notesSlide+xml" PartName="/ppt/notesSlides/notesSlide460.xml"/>
  <Override ContentType="application/vnd.openxmlformats-officedocument.presentationml.slide+xml" PartName="/ppt/slides/slide206.xml"/>
  <Override ContentType="application/vnd.openxmlformats-officedocument.presentationml.notesSlide+xml" PartName="/ppt/notesSlides/notesSlide461.xml"/>
  <Override ContentType="application/vnd.openxmlformats-officedocument.presentationml.slide+xml" PartName="/ppt/slides/slide207.xml"/>
  <Override ContentType="application/vnd.openxmlformats-officedocument.presentationml.notesSlide+xml" PartName="/ppt/notesSlides/notesSlide462.xml"/>
  <Override ContentType="application/vnd.openxmlformats-officedocument.presentationml.slide+xml" PartName="/ppt/slides/slide208.xml"/>
  <Override ContentType="application/vnd.openxmlformats-officedocument.presentationml.notesSlide+xml" PartName="/ppt/notesSlides/notesSlide463.xml"/>
  <Override ContentType="application/vnd.openxmlformats-officedocument.presentationml.slide+xml" PartName="/ppt/slides/slide209.xml"/>
  <Override ContentType="application/vnd.openxmlformats-officedocument.presentationml.notesSlide+xml" PartName="/ppt/notesSlides/notesSlide464.xml"/>
  <Override ContentType="application/vnd.openxmlformats-officedocument.presentationml.slide+xml" PartName="/ppt/slides/slide210.xml"/>
  <Override ContentType="application/vnd.openxmlformats-officedocument.presentationml.notesSlide+xml" PartName="/ppt/notesSlides/notesSlide465.xml"/>
  <Override ContentType="application/vnd.openxmlformats-officedocument.presentationml.slide+xml" PartName="/ppt/slides/slide211.xml"/>
  <Override ContentType="application/vnd.openxmlformats-officedocument.presentationml.notesSlide+xml" PartName="/ppt/notesSlides/notesSlide466.xml"/>
  <Override ContentType="application/vnd.openxmlformats-officedocument.presentationml.slide+xml" PartName="/ppt/slides/slide212.xml"/>
  <Override ContentType="application/vnd.openxmlformats-officedocument.presentationml.notesSlide+xml" PartName="/ppt/notesSlides/notesSlide467.xml"/>
  <Override ContentType="application/vnd.openxmlformats-officedocument.presentationml.slide+xml" PartName="/ppt/slides/slide213.xml"/>
  <Override ContentType="application/vnd.openxmlformats-officedocument.presentationml.notesSlide+xml" PartName="/ppt/notesSlides/notesSlide468.xml"/>
  <Override ContentType="application/vnd.openxmlformats-officedocument.presentationml.slide+xml" PartName="/ppt/slides/slide214.xml"/>
  <Override ContentType="application/vnd.openxmlformats-officedocument.presentationml.notesSlide+xml" PartName="/ppt/notesSlides/notesSlide469.xml"/>
  <Override ContentType="application/vnd.openxmlformats-officedocument.presentationml.slide+xml" PartName="/ppt/slides/slide215.xml"/>
  <Override ContentType="application/vnd.openxmlformats-officedocument.presentationml.notesSlide+xml" PartName="/ppt/notesSlides/notesSlide470.xml"/>
  <Override ContentType="application/vnd.openxmlformats-officedocument.presentationml.slide+xml" PartName="/ppt/slides/slide216.xml"/>
  <Override ContentType="application/vnd.openxmlformats-officedocument.presentationml.notesSlide+xml" PartName="/ppt/notesSlides/notesSlide471.xml"/>
  <Override ContentType="application/vnd.openxmlformats-officedocument.presentationml.slide+xml" PartName="/ppt/slides/slide217.xml"/>
  <Override ContentType="application/vnd.openxmlformats-officedocument.presentationml.notesSlide+xml" PartName="/ppt/notesSlides/notesSlide472.xml"/>
  <Override ContentType="application/vnd.openxmlformats-officedocument.presentationml.slide+xml" PartName="/ppt/slides/slide218.xml"/>
  <Override ContentType="application/vnd.openxmlformats-officedocument.presentationml.notesSlide+xml" PartName="/ppt/notesSlides/notesSlide473.xml"/>
  <Override ContentType="application/vnd.openxmlformats-officedocument.presentationml.slide+xml" PartName="/ppt/slides/slide219.xml"/>
  <Override ContentType="application/vnd.openxmlformats-officedocument.presentationml.notesSlide+xml" PartName="/ppt/notesSlides/notesSlide474.xml"/>
  <Override ContentType="application/vnd.openxmlformats-officedocument.presentationml.slide+xml" PartName="/ppt/slides/slide220.xml"/>
  <Override ContentType="application/vnd.openxmlformats-officedocument.presentationml.notesSlide+xml" PartName="/ppt/notesSlides/notesSlide475.xml"/>
  <Override ContentType="application/vnd.openxmlformats-officedocument.presentationml.slide+xml" PartName="/ppt/slides/slide221.xml"/>
  <Override ContentType="application/vnd.openxmlformats-officedocument.presentationml.notesSlide+xml" PartName="/ppt/notesSlides/notesSlide476.xml"/>
  <Override ContentType="application/vnd.openxmlformats-officedocument.presentationml.slide+xml" PartName="/ppt/slides/slide222.xml"/>
  <Override ContentType="application/vnd.openxmlformats-officedocument.presentationml.notesSlide+xml" PartName="/ppt/notesSlides/notesSlide477.xml"/>
  <Override ContentType="application/vnd.openxmlformats-officedocument.presentationml.slide+xml" PartName="/ppt/slides/slide223.xml"/>
  <Override ContentType="application/vnd.openxmlformats-officedocument.presentationml.notesSlide+xml" PartName="/ppt/notesSlides/notesSlide478.xml"/>
  <Override ContentType="application/vnd.openxmlformats-officedocument.presentationml.slide+xml" PartName="/ppt/slides/slide224.xml"/>
  <Override ContentType="application/vnd.openxmlformats-officedocument.presentationml.notesSlide+xml" PartName="/ppt/notesSlides/notesSlide479.xml"/>
  <Override ContentType="application/vnd.openxmlformats-officedocument.presentationml.slide+xml" PartName="/ppt/slides/slide225.xml"/>
  <Override ContentType="application/vnd.openxmlformats-officedocument.presentationml.notesSlide+xml" PartName="/ppt/notesSlides/notesSlide480.xml"/>
  <Override ContentType="application/vnd.openxmlformats-officedocument.presentationml.slide+xml" PartName="/ppt/slides/slide226.xml"/>
  <Override ContentType="application/vnd.openxmlformats-officedocument.presentationml.notesSlide+xml" PartName="/ppt/notesSlides/notesSlide481.xml"/>
  <Override ContentType="application/vnd.openxmlformats-officedocument.presentationml.slide+xml" PartName="/ppt/slides/slide227.xml"/>
  <Override ContentType="application/vnd.openxmlformats-officedocument.presentationml.notesSlide+xml" PartName="/ppt/notesSlides/notesSlide482.xml"/>
  <Override ContentType="application/vnd.openxmlformats-officedocument.presentationml.slide+xml" PartName="/ppt/slides/slide228.xml"/>
  <Override ContentType="application/vnd.openxmlformats-officedocument.presentationml.notesSlide+xml" PartName="/ppt/notesSlides/notesSlide483.xml"/>
  <Override ContentType="application/vnd.openxmlformats-officedocument.presentationml.slide+xml" PartName="/ppt/slides/slide229.xml"/>
  <Override ContentType="application/vnd.openxmlformats-officedocument.presentationml.notesSlide+xml" PartName="/ppt/notesSlides/notesSlide484.xml"/>
  <Override ContentType="application/vnd.openxmlformats-officedocument.presentationml.slide+xml" PartName="/ppt/slides/slide230.xml"/>
  <Override ContentType="application/vnd.openxmlformats-officedocument.presentationml.notesSlide+xml" PartName="/ppt/notesSlides/notesSlide485.xml"/>
  <Override ContentType="application/vnd.openxmlformats-officedocument.presentationml.slide+xml" PartName="/ppt/slides/slide231.xml"/>
  <Override ContentType="application/vnd.openxmlformats-officedocument.presentationml.notesSlide+xml" PartName="/ppt/notesSlides/notesSlide486.xml"/>
  <Override ContentType="application/vnd.openxmlformats-officedocument.presentationml.slide+xml" PartName="/ppt/slides/slide232.xml"/>
  <Override ContentType="application/vnd.openxmlformats-officedocument.presentationml.notesSlide+xml" PartName="/ppt/notesSlides/notesSlide487.xml"/>
  <Override ContentType="application/vnd.openxmlformats-officedocument.presentationml.slide+xml" PartName="/ppt/slides/slide233.xml"/>
  <Override ContentType="application/vnd.openxmlformats-officedocument.presentationml.notesSlide+xml" PartName="/ppt/notesSlides/notesSlide488.xml"/>
  <Override ContentType="application/vnd.openxmlformats-officedocument.presentationml.slide+xml" PartName="/ppt/slides/slide234.xml"/>
  <Override ContentType="application/vnd.openxmlformats-officedocument.presentationml.notesSlide+xml" PartName="/ppt/notesSlides/notesSlide489.xml"/>
  <Override ContentType="application/vnd.openxmlformats-officedocument.presentationml.slide+xml" PartName="/ppt/slides/slide235.xml"/>
  <Override ContentType="application/vnd.openxmlformats-officedocument.presentationml.notesSlide+xml" PartName="/ppt/notesSlides/notesSlide490.xml"/>
  <Override ContentType="application/vnd.openxmlformats-officedocument.presentationml.slide+xml" PartName="/ppt/slides/slide236.xml"/>
  <Override ContentType="application/vnd.openxmlformats-officedocument.presentationml.notesSlide+xml" PartName="/ppt/notesSlides/notesSlide491.xml"/>
  <Override ContentType="application/vnd.openxmlformats-officedocument.presentationml.slide+xml" PartName="/ppt/slides/slide237.xml"/>
  <Override ContentType="application/vnd.openxmlformats-officedocument.presentationml.notesSlide+xml" PartName="/ppt/notesSlides/notesSlide492.xml"/>
  <Override ContentType="application/vnd.openxmlformats-officedocument.presentationml.slide+xml" PartName="/ppt/slides/slide238.xml"/>
  <Override ContentType="application/vnd.openxmlformats-officedocument.presentationml.notesSlide+xml" PartName="/ppt/notesSlides/notesSlide493.xml"/>
  <Override ContentType="application/vnd.openxmlformats-officedocument.presentationml.slide+xml" PartName="/ppt/slides/slide239.xml"/>
  <Override ContentType="application/vnd.openxmlformats-officedocument.presentationml.notesSlide+xml" PartName="/ppt/notesSlides/notesSlide494.xml"/>
  <Override ContentType="application/vnd.openxmlformats-officedocument.presentationml.slide+xml" PartName="/ppt/slides/slide240.xml"/>
  <Override ContentType="application/vnd.openxmlformats-officedocument.presentationml.notesSlide+xml" PartName="/ppt/notesSlides/notesSlide495.xml"/>
  <Override ContentType="application/vnd.openxmlformats-officedocument.presentationml.slide+xml" PartName="/ppt/slides/slide241.xml"/>
  <Override ContentType="application/vnd.openxmlformats-officedocument.presentationml.notesSlide+xml" PartName="/ppt/notesSlides/notesSlide496.xml"/>
  <Override ContentType="application/vnd.openxmlformats-officedocument.presentationml.slide+xml" PartName="/ppt/slides/slide242.xml"/>
  <Override ContentType="application/vnd.openxmlformats-officedocument.presentationml.notesSlide+xml" PartName="/ppt/notesSlides/notesSlide497.xml"/>
  <Override ContentType="application/vnd.openxmlformats-officedocument.presentationml.slide+xml" PartName="/ppt/slides/slide243.xml"/>
  <Override ContentType="application/vnd.openxmlformats-officedocument.presentationml.notesSlide+xml" PartName="/ppt/notesSlides/notesSlide498.xml"/>
  <Override ContentType="application/vnd.openxmlformats-officedocument.presentationml.slide+xml" PartName="/ppt/slides/slide244.xml"/>
  <Override ContentType="application/vnd.openxmlformats-officedocument.presentationml.notesSlide+xml" PartName="/ppt/notesSlides/notesSlide499.xml"/>
  <Override ContentType="application/vnd.openxmlformats-officedocument.presentationml.slide+xml" PartName="/ppt/slides/slide245.xml"/>
  <Override ContentType="application/vnd.openxmlformats-officedocument.presentationml.notesSlide+xml" PartName="/ppt/notesSlides/notesSlide500.xml"/>
  <Override ContentType="application/vnd.openxmlformats-officedocument.presentationml.slide+xml" PartName="/ppt/slides/slide246.xml"/>
  <Override ContentType="application/vnd.openxmlformats-officedocument.presentationml.notesSlide+xml" PartName="/ppt/notesSlides/notesSlide501.xml"/>
  <Override ContentType="application/vnd.openxmlformats-officedocument.presentationml.slide+xml" PartName="/ppt/slides/slide247.xml"/>
  <Override ContentType="application/vnd.openxmlformats-officedocument.presentationml.notesSlide+xml" PartName="/ppt/notesSlides/notesSlide502.xml"/>
  <Override ContentType="application/vnd.openxmlformats-officedocument.presentationml.slide+xml" PartName="/ppt/slides/slide248.xml"/>
  <Override ContentType="application/vnd.openxmlformats-officedocument.presentationml.notesSlide+xml" PartName="/ppt/notesSlides/notesSlide503.xml"/>
  <Override ContentType="application/vnd.openxmlformats-officedocument.presentationml.slide+xml" PartName="/ppt/slides/slide249.xml"/>
  <Override ContentType="application/vnd.openxmlformats-officedocument.presentationml.notesSlide+xml" PartName="/ppt/notesSlides/notesSlide504.xml"/>
  <Override ContentType="application/vnd.openxmlformats-officedocument.presentationml.slide+xml" PartName="/ppt/slides/slide250.xml"/>
  <Override ContentType="application/vnd.openxmlformats-officedocument.presentationml.notesSlide+xml" PartName="/ppt/notesSlides/notesSlide505.xml"/>
  <Override ContentType="application/vnd.openxmlformats-officedocument.presentationml.slide+xml" PartName="/ppt/slides/slide251.xml"/>
  <Override ContentType="application/vnd.openxmlformats-officedocument.presentationml.notesSlide+xml" PartName="/ppt/notesSlides/notesSlide506.xml"/>
  <Override ContentType="application/vnd.openxmlformats-officedocument.presentationml.slide+xml" PartName="/ppt/slides/slide252.xml"/>
  <Override ContentType="application/vnd.openxmlformats-officedocument.presentationml.notesSlide+xml" PartName="/ppt/notesSlides/notesSlide507.xml"/>
  <Override ContentType="application/vnd.openxmlformats-officedocument.presentationml.slide+xml" PartName="/ppt/slides/slide253.xml"/>
  <Override ContentType="application/vnd.openxmlformats-officedocument.presentationml.notesSlide+xml" PartName="/ppt/notesSlides/notesSlide508.xml"/>
  <Override ContentType="application/vnd.openxmlformats-officedocument.presentationml.slide+xml" PartName="/ppt/slides/slide254.xml"/>
  <Override ContentType="application/vnd.openxmlformats-officedocument.presentationml.notesSlide+xml" PartName="/ppt/notesSlides/notesSlide509.xml"/>
  <Override ContentType="application/vnd.openxmlformats-officedocument.presentationml.slide+xml" PartName="/ppt/slides/slide255.xml"/>
  <Override ContentType="application/vnd.openxmlformats-officedocument.presentationml.notesSlide+xml" PartName="/ppt/notesSlides/notesSlide510.xml"/>
  <Override ContentType="application/vnd.openxmlformats-officedocument.presentationml.slide+xml" PartName="/ppt/slides/slide256.xml"/>
  <Override ContentType="application/vnd.openxmlformats-officedocument.presentationml.notesSlide+xml" PartName="/ppt/notesSlides/notesSlide511.xml"/>
  <Override ContentType="application/vnd.openxmlformats-officedocument.presentationml.slide+xml" PartName="/ppt/slides/slide257.xml"/>
  <Override ContentType="application/vnd.openxmlformats-officedocument.presentationml.notesSlide+xml" PartName="/ppt/notesSlides/notesSlide512.xml"/>
  <Override ContentType="application/vnd.openxmlformats-officedocument.presentationml.slide+xml" PartName="/ppt/slides/slide258.xml"/>
  <Override ContentType="application/vnd.openxmlformats-officedocument.presentationml.notesSlide+xml" PartName="/ppt/notesSlides/notesSlide513.xml"/>
  <Override ContentType="application/vnd.openxmlformats-officedocument.presentationml.slide+xml" PartName="/ppt/slides/slide259.xml"/>
  <Override ContentType="application/vnd.openxmlformats-officedocument.presentationml.notesSlide+xml" PartName="/ppt/notesSlides/notesSlide514.xml"/>
  <Override ContentType="application/vnd.openxmlformats-officedocument.presentationml.slide+xml" PartName="/ppt/slides/slide260.xml"/>
  <Override ContentType="application/vnd.openxmlformats-officedocument.presentationml.notesSlide+xml" PartName="/ppt/notesSlides/notesSlide515.xml"/>
  <Override ContentType="application/vnd.openxmlformats-officedocument.presentationml.slide+xml" PartName="/ppt/slides/slide261.xml"/>
  <Override ContentType="application/vnd.openxmlformats-officedocument.presentationml.notesSlide+xml" PartName="/ppt/notesSlides/notesSlide516.xml"/>
  <Override ContentType="application/vnd.openxmlformats-officedocument.presentationml.slide+xml" PartName="/ppt/slides/slide262.xml"/>
  <Override ContentType="application/vnd.openxmlformats-officedocument.presentationml.notesSlide+xml" PartName="/ppt/notesSlides/notesSlide517.xml"/>
  <Override ContentType="application/vnd.openxmlformats-officedocument.presentationml.slide+xml" PartName="/ppt/slides/slide263.xml"/>
  <Override ContentType="application/vnd.openxmlformats-officedocument.presentationml.notesSlide+xml" PartName="/ppt/notesSlides/notesSlide518.xml"/>
  <Override ContentType="application/vnd.openxmlformats-officedocument.presentationml.slide+xml" PartName="/ppt/slides/slide264.xml"/>
  <Override ContentType="application/vnd.openxmlformats-officedocument.presentationml.notesSlide+xml" PartName="/ppt/notesSlides/notesSlide519.xml"/>
  <Override ContentType="application/vnd.openxmlformats-officedocument.presentationml.slide+xml" PartName="/ppt/slides/slide265.xml"/>
  <Override ContentType="application/vnd.openxmlformats-officedocument.presentationml.notesSlide+xml" PartName="/ppt/notesSlides/notesSlide520.xml"/>
  <Override ContentType="application/vnd.openxmlformats-officedocument.presentationml.slide+xml" PartName="/ppt/slides/slide266.xml"/>
  <Override ContentType="application/vnd.openxmlformats-officedocument.presentationml.notesSlide+xml" PartName="/ppt/notesSlides/notesSlide521.xml"/>
  <Override ContentType="application/vnd.openxmlformats-officedocument.presentationml.slide+xml" PartName="/ppt/slides/slide267.xml"/>
  <Override ContentType="application/vnd.openxmlformats-officedocument.presentationml.notesSlide+xml" PartName="/ppt/notesSlides/notesSlide522.xml"/>
  <Override ContentType="application/vnd.openxmlformats-officedocument.presentationml.slide+xml" PartName="/ppt/slides/slide268.xml"/>
  <Override ContentType="application/vnd.openxmlformats-officedocument.presentationml.notesSlide+xml" PartName="/ppt/notesSlides/notesSlide523.xml"/>
  <Override ContentType="application/vnd.openxmlformats-officedocument.presentationml.slide+xml" PartName="/ppt/slides/slide269.xml"/>
  <Override ContentType="application/vnd.openxmlformats-officedocument.presentationml.notesSlide+xml" PartName="/ppt/notesSlides/notesSlide524.xml"/>
  <Override ContentType="application/vnd.openxmlformats-officedocument.presentationml.slide+xml" PartName="/ppt/slides/slide270.xml"/>
  <Override ContentType="application/vnd.openxmlformats-officedocument.presentationml.notesSlide+xml" PartName="/ppt/notesSlides/notesSlide525.xml"/>
  <Override ContentType="application/vnd.openxmlformats-officedocument.presentationml.slide+xml" PartName="/ppt/slides/slide271.xml"/>
  <Override ContentType="application/vnd.openxmlformats-officedocument.presentationml.notesSlide+xml" PartName="/ppt/notesSlides/notesSlide526.xml"/>
  <Override ContentType="application/vnd.openxmlformats-officedocument.presentationml.slide+xml" PartName="/ppt/slides/slide272.xml"/>
  <Override ContentType="application/vnd.openxmlformats-officedocument.presentationml.notesSlide+xml" PartName="/ppt/notesSlides/notesSlide527.xml"/>
  <Override ContentType="application/vnd.openxmlformats-officedocument.presentationml.slide+xml" PartName="/ppt/slides/slide273.xml"/>
  <Override ContentType="application/vnd.openxmlformats-officedocument.presentationml.notesSlide+xml" PartName="/ppt/notesSlides/notesSlide528.xml"/>
  <Override ContentType="application/vnd.openxmlformats-officedocument.presentationml.slide+xml" PartName="/ppt/slides/slide274.xml"/>
  <Override ContentType="application/vnd.openxmlformats-officedocument.presentationml.notesSlide+xml" PartName="/ppt/notesSlides/notesSlide529.xml"/>
  <Override ContentType="application/vnd.openxmlformats-officedocument.presentationml.slide+xml" PartName="/ppt/slides/slide275.xml"/>
  <Override ContentType="application/vnd.openxmlformats-officedocument.presentationml.notesSlide+xml" PartName="/ppt/notesSlides/notesSlide530.xml"/>
  <Override ContentType="application/vnd.openxmlformats-officedocument.presentationml.slide+xml" PartName="/ppt/slides/slide276.xml"/>
  <Override ContentType="application/vnd.openxmlformats-officedocument.presentationml.notesSlide+xml" PartName="/ppt/notesSlides/notesSlide531.xml"/>
  <Override ContentType="application/vnd.openxmlformats-officedocument.presentationml.slide+xml" PartName="/ppt/slides/slide277.xml"/>
  <Override ContentType="application/vnd.openxmlformats-officedocument.presentationml.notesSlide+xml" PartName="/ppt/notesSlides/notesSlide532.xml"/>
  <Override ContentType="application/vnd.openxmlformats-officedocument.presentationml.slide+xml" PartName="/ppt/slides/slide278.xml"/>
  <Override ContentType="application/vnd.openxmlformats-officedocument.presentationml.notesSlide+xml" PartName="/ppt/notesSlides/notesSlide533.xml"/>
  <Override ContentType="application/vnd.openxmlformats-officedocument.presentationml.slide+xml" PartName="/ppt/slides/slide279.xml"/>
  <Override ContentType="application/vnd.openxmlformats-officedocument.presentationml.notesSlide+xml" PartName="/ppt/notesSlides/notesSlide534.xml"/>
  <Override ContentType="application/vnd.openxmlformats-officedocument.presentationml.slide+xml" PartName="/ppt/slides/slide280.xml"/>
  <Override ContentType="application/vnd.openxmlformats-officedocument.presentationml.notesSlide+xml" PartName="/ppt/notesSlides/notesSlide535.xml"/>
  <Override ContentType="application/vnd.openxmlformats-officedocument.presentationml.slide+xml" PartName="/ppt/slides/slide281.xml"/>
  <Override ContentType="application/vnd.openxmlformats-officedocument.presentationml.notesSlide+xml" PartName="/ppt/notesSlides/notesSlide536.xml"/>
  <Override ContentType="application/vnd.openxmlformats-officedocument.presentationml.slide+xml" PartName="/ppt/slides/slide282.xml"/>
  <Override ContentType="application/vnd.openxmlformats-officedocument.presentationml.notesSlide+xml" PartName="/ppt/notesSlides/notesSlide537.xml"/>
  <Override ContentType="application/vnd.openxmlformats-officedocument.presentationml.slide+xml" PartName="/ppt/slides/slide283.xml"/>
  <Override ContentType="application/vnd.openxmlformats-officedocument.presentationml.notesSlide+xml" PartName="/ppt/notesSlides/notesSlide538.xml"/>
  <Override ContentType="application/vnd.openxmlformats-officedocument.presentationml.slide+xml" PartName="/ppt/slides/slide284.xml"/>
  <Override ContentType="application/vnd.openxmlformats-officedocument.presentationml.notesSlide+xml" PartName="/ppt/notesSlides/notesSlide539.xml"/>
  <Override ContentType="application/vnd.openxmlformats-officedocument.presentationml.slide+xml" PartName="/ppt/slides/slide285.xml"/>
  <Override ContentType="application/vnd.openxmlformats-officedocument.presentationml.notesSlide+xml" PartName="/ppt/notesSlides/notesSlide540.xml"/>
  <Override ContentType="application/vnd.openxmlformats-officedocument.presentationml.slide+xml" PartName="/ppt/slides/slide286.xml"/>
  <Override ContentType="application/vnd.openxmlformats-officedocument.presentationml.notesSlide+xml" PartName="/ppt/notesSlides/notesSlide541.xml"/>
  <Override ContentType="application/vnd.openxmlformats-officedocument.presentationml.slide+xml" PartName="/ppt/slides/slide287.xml"/>
  <Override ContentType="application/vnd.openxmlformats-officedocument.presentationml.notesSlide+xml" PartName="/ppt/notesSlides/notesSlide542.xml"/>
  <Override ContentType="application/vnd.openxmlformats-officedocument.presentationml.slide+xml" PartName="/ppt/slides/slide288.xml"/>
  <Override ContentType="application/vnd.openxmlformats-officedocument.presentationml.notesSlide+xml" PartName="/ppt/notesSlides/notesSlide543.xml"/>
  <Override ContentType="application/vnd.openxmlformats-officedocument.presentationml.slide+xml" PartName="/ppt/slides/slide289.xml"/>
  <Override ContentType="application/vnd.openxmlformats-officedocument.presentationml.notesSlide+xml" PartName="/ppt/notesSlides/notesSlide544.xml"/>
  <Override ContentType="application/vnd.openxmlformats-officedocument.presentationml.slide+xml" PartName="/ppt/slides/slide290.xml"/>
  <Override ContentType="application/vnd.openxmlformats-officedocument.presentationml.notesSlide+xml" PartName="/ppt/notesSlides/notesSlide545.xml"/>
  <Override ContentType="application/vnd.openxmlformats-officedocument.presentationml.slide+xml" PartName="/ppt/slides/slide291.xml"/>
  <Override ContentType="application/vnd.openxmlformats-officedocument.presentationml.notesSlide+xml" PartName="/ppt/notesSlides/notesSlide546.xml"/>
  <Override ContentType="application/vnd.openxmlformats-officedocument.presentationml.slide+xml" PartName="/ppt/slides/slide292.xml"/>
  <Override ContentType="application/vnd.openxmlformats-officedocument.presentationml.notesSlide+xml" PartName="/ppt/notesSlides/notesSlide547.xml"/>
  <Override ContentType="application/vnd.openxmlformats-officedocument.presentationml.slide+xml" PartName="/ppt/slides/slide293.xml"/>
  <Override ContentType="application/vnd.openxmlformats-officedocument.presentationml.notesSlide+xml" PartName="/ppt/notesSlides/notesSlide548.xml"/>
  <Override ContentType="application/vnd.openxmlformats-officedocument.presentationml.slide+xml" PartName="/ppt/slides/slide294.xml"/>
  <Override ContentType="application/vnd.openxmlformats-officedocument.presentationml.notesSlide+xml" PartName="/ppt/notesSlides/notesSlide549.xml"/>
  <Override ContentType="application/vnd.openxmlformats-officedocument.presentationml.slide+xml" PartName="/ppt/slides/slide295.xml"/>
  <Override ContentType="application/vnd.openxmlformats-officedocument.presentationml.notesSlide+xml" PartName="/ppt/notesSlides/notesSlide550.xml"/>
  <Override ContentType="application/vnd.openxmlformats-officedocument.presentationml.slide+xml" PartName="/ppt/slides/slide296.xml"/>
  <Override ContentType="application/vnd.openxmlformats-officedocument.presentationml.notesSlide+xml" PartName="/ppt/notesSlides/notesSlide551.xml"/>
  <Override ContentType="application/vnd.openxmlformats-officedocument.presentationml.slide+xml" PartName="/ppt/slides/slide297.xml"/>
  <Override ContentType="application/vnd.openxmlformats-officedocument.presentationml.notesSlide+xml" PartName="/ppt/notesSlides/notesSlide552.xml"/>
  <Override ContentType="application/vnd.openxmlformats-officedocument.presentationml.slide+xml" PartName="/ppt/slides/slide298.xml"/>
  <Override ContentType="application/vnd.openxmlformats-officedocument.presentationml.notesSlide+xml" PartName="/ppt/notesSlides/notesSlide553.xml"/>
  <Override ContentType="application/vnd.openxmlformats-officedocument.presentationml.slide+xml" PartName="/ppt/slides/slide299.xml"/>
  <Override ContentType="application/vnd.openxmlformats-officedocument.presentationml.notesSlide+xml" PartName="/ppt/notesSlides/notesSlide554.xml"/>
  <Override ContentType="application/vnd.openxmlformats-officedocument.presentationml.slide+xml" PartName="/ppt/slides/slide300.xml"/>
  <Override ContentType="application/vnd.openxmlformats-officedocument.presentationml.notesSlide+xml" PartName="/ppt/notesSlides/notesSlide555.xml"/>
  <Override ContentType="application/vnd.openxmlformats-officedocument.presentationml.slide+xml" PartName="/ppt/slides/slide301.xml"/>
  <Override ContentType="application/vnd.openxmlformats-officedocument.presentationml.notesSlide+xml" PartName="/ppt/notesSlides/notesSlide556.xml"/>
  <Override ContentType="application/vnd.openxmlformats-officedocument.presentationml.slide+xml" PartName="/ppt/slides/slide302.xml"/>
  <Override ContentType="application/vnd.openxmlformats-officedocument.presentationml.notesSlide+xml" PartName="/ppt/notesSlides/notesSlide557.xml"/>
  <Override ContentType="application/vnd.openxmlformats-officedocument.presentationml.slide+xml" PartName="/ppt/slides/slide303.xml"/>
  <Override ContentType="application/vnd.openxmlformats-officedocument.presentationml.notesSlide+xml" PartName="/ppt/notesSlides/notesSlide558.xml"/>
  <Override ContentType="application/vnd.openxmlformats-officedocument.presentationml.slide+xml" PartName="/ppt/slides/slide304.xml"/>
  <Override ContentType="application/vnd.openxmlformats-officedocument.presentationml.notesSlide+xml" PartName="/ppt/notesSlides/notesSlide559.xml"/>
  <Override ContentType="application/vnd.openxmlformats-officedocument.presentationml.slide+xml" PartName="/ppt/slides/slide305.xml"/>
  <Override ContentType="application/vnd.openxmlformats-officedocument.presentationml.notesSlide+xml" PartName="/ppt/notesSlides/notesSlide560.xml"/>
  <Override ContentType="application/vnd.openxmlformats-officedocument.presentationml.slide+xml" PartName="/ppt/slides/slide306.xml"/>
  <Override ContentType="application/vnd.openxmlformats-officedocument.presentationml.notesSlide+xml" PartName="/ppt/notesSlides/notesSlide561.xml"/>
  <Override ContentType="application/vnd.openxmlformats-officedocument.presentationml.slide+xml" PartName="/ppt/slides/slide307.xml"/>
  <Override ContentType="application/vnd.openxmlformats-officedocument.presentationml.notesSlide+xml" PartName="/ppt/notesSlides/notesSlide562.xml"/>
  <Override ContentType="application/vnd.openxmlformats-officedocument.presentationml.slide+xml" PartName="/ppt/slides/slide308.xml"/>
  <Override ContentType="application/vnd.openxmlformats-officedocument.presentationml.notesSlide+xml" PartName="/ppt/notesSlides/notesSlide563.xml"/>
  <Override ContentType="application/vnd.openxmlformats-officedocument.presentationml.slide+xml" PartName="/ppt/slides/slide309.xml"/>
  <Override ContentType="application/vnd.openxmlformats-officedocument.presentationml.notesSlide+xml" PartName="/ppt/notesSlides/notesSlide564.xml"/>
  <Override ContentType="application/vnd.openxmlformats-officedocument.presentationml.slide+xml" PartName="/ppt/slides/slide310.xml"/>
  <Override ContentType="application/vnd.openxmlformats-officedocument.presentationml.notesSlide+xml" PartName="/ppt/notesSlides/notesSlide565.xml"/>
  <Override ContentType="application/vnd.openxmlformats-officedocument.presentationml.slide+xml" PartName="/ppt/slides/slide311.xml"/>
  <Override ContentType="application/vnd.openxmlformats-officedocument.presentationml.notesSlide+xml" PartName="/ppt/notesSlides/notesSlide566.xml"/>
  <Override ContentType="application/vnd.openxmlformats-officedocument.presentationml.slide+xml" PartName="/ppt/slides/slide312.xml"/>
  <Override ContentType="application/vnd.openxmlformats-officedocument.presentationml.notesSlide+xml" PartName="/ppt/notesSlides/notesSlide567.xml"/>
  <Override ContentType="application/vnd.openxmlformats-officedocument.presentationml.slide+xml" PartName="/ppt/slides/slide313.xml"/>
  <Override ContentType="application/vnd.openxmlformats-officedocument.presentationml.notesSlide+xml" PartName="/ppt/notesSlides/notesSlide568.xml"/>
  <Override ContentType="application/vnd.openxmlformats-officedocument.presentationml.slide+xml" PartName="/ppt/slides/slide314.xml"/>
  <Override ContentType="application/vnd.openxmlformats-officedocument.presentationml.notesSlide+xml" PartName="/ppt/notesSlides/notesSlide569.xml"/>
  <Override ContentType="application/vnd.openxmlformats-officedocument.presentationml.slide+xml" PartName="/ppt/slides/slide315.xml"/>
  <Override ContentType="application/vnd.openxmlformats-officedocument.presentationml.notesSlide+xml" PartName="/ppt/notesSlides/notesSlide570.xml"/>
  <Override ContentType="application/vnd.openxmlformats-officedocument.presentationml.slide+xml" PartName="/ppt/slides/slide316.xml"/>
  <Override ContentType="application/vnd.openxmlformats-officedocument.presentationml.notesSlide+xml" PartName="/ppt/notesSlides/notesSlide571.xml"/>
  <Override ContentType="application/vnd.openxmlformats-officedocument.presentationml.slide+xml" PartName="/ppt/slides/slide317.xml"/>
  <Override ContentType="application/vnd.openxmlformats-officedocument.presentationml.notesSlide+xml" PartName="/ppt/notesSlides/notesSlide572.xml"/>
  <Override ContentType="application/vnd.openxmlformats-officedocument.presentationml.slide+xml" PartName="/ppt/slides/slide318.xml"/>
  <Override ContentType="application/vnd.openxmlformats-officedocument.presentationml.notesSlide+xml" PartName="/ppt/notesSlides/notesSlide573.xml"/>
  <Override ContentType="application/vnd.openxmlformats-officedocument.presentationml.slide+xml" PartName="/ppt/slides/slide319.xml"/>
  <Override ContentType="application/vnd.openxmlformats-officedocument.presentationml.notesSlide+xml" PartName="/ppt/notesSlides/notesSlide574.xml"/>
  <Override ContentType="application/vnd.openxmlformats-officedocument.presentationml.slide+xml" PartName="/ppt/slides/slide320.xml"/>
  <Override ContentType="application/vnd.openxmlformats-officedocument.presentationml.notesSlide+xml" PartName="/ppt/notesSlides/notesSlide575.xml"/>
  <Override ContentType="application/vnd.openxmlformats-officedocument.presentationml.slide+xml" PartName="/ppt/slides/slide321.xml"/>
  <Override ContentType="application/vnd.openxmlformats-officedocument.presentationml.notesSlide+xml" PartName="/ppt/notesSlides/notesSlide576.xml"/>
  <Override ContentType="application/vnd.openxmlformats-officedocument.presentationml.slide+xml" PartName="/ppt/slides/slide322.xml"/>
  <Override ContentType="application/vnd.openxmlformats-officedocument.presentationml.notesSlide+xml" PartName="/ppt/notesSlides/notesSlide577.xml"/>
  <Override ContentType="application/vnd.openxmlformats-officedocument.presentationml.slide+xml" PartName="/ppt/slides/slide323.xml"/>
  <Override ContentType="application/vnd.openxmlformats-officedocument.presentationml.notesSlide+xml" PartName="/ppt/notesSlides/notesSlide578.xml"/>
  <Override ContentType="application/vnd.openxmlformats-officedocument.presentationml.slide+xml" PartName="/ppt/slides/slide324.xml"/>
  <Override ContentType="application/vnd.openxmlformats-officedocument.presentationml.notesSlide+xml" PartName="/ppt/notesSlides/notesSlide579.xml"/>
  <Override ContentType="application/vnd.openxmlformats-officedocument.presentationml.slide+xml" PartName="/ppt/slides/slide325.xml"/>
  <Override ContentType="application/vnd.openxmlformats-officedocument.presentationml.notesSlide+xml" PartName="/ppt/notesSlides/notesSlide580.xml"/>
  <Override ContentType="application/vnd.openxmlformats-officedocument.presentationml.slide+xml" PartName="/ppt/slides/slide326.xml"/>
  <Override ContentType="application/vnd.openxmlformats-officedocument.presentationml.notesSlide+xml" PartName="/ppt/notesSlides/notesSlide581.xml"/>
  <Override ContentType="application/vnd.openxmlformats-officedocument.presentationml.slide+xml" PartName="/ppt/slides/slide327.xml"/>
  <Override ContentType="application/vnd.openxmlformats-officedocument.presentationml.notesSlide+xml" PartName="/ppt/notesSlides/notesSlide582.xml"/>
  <Override ContentType="application/vnd.openxmlformats-officedocument.presentationml.slide+xml" PartName="/ppt/slides/slide328.xml"/>
  <Override ContentType="application/vnd.openxmlformats-officedocument.presentationml.notesSlide+xml" PartName="/ppt/notesSlides/notesSlide583.xml"/>
  <Override ContentType="application/vnd.openxmlformats-officedocument.presentationml.slide+xml" PartName="/ppt/slides/slide329.xml"/>
  <Override ContentType="application/vnd.openxmlformats-officedocument.presentationml.notesSlide+xml" PartName="/ppt/notesSlides/notesSlide584.xml"/>
  <Override ContentType="application/vnd.openxmlformats-officedocument.presentationml.slide+xml" PartName="/ppt/slides/slide330.xml"/>
  <Override ContentType="application/vnd.openxmlformats-officedocument.presentationml.notesSlide+xml" PartName="/ppt/notesSlides/notesSlide585.xml"/>
  <Override ContentType="application/vnd.openxmlformats-officedocument.presentationml.slide+xml" PartName="/ppt/slides/slide331.xml"/>
  <Override ContentType="application/vnd.openxmlformats-officedocument.presentationml.notesSlide+xml" PartName="/ppt/notesSlides/notesSlide586.xml"/>
  <Override ContentType="application/vnd.openxmlformats-officedocument.presentationml.slide+xml" PartName="/ppt/slides/slide332.xml"/>
  <Override ContentType="application/vnd.openxmlformats-officedocument.presentationml.notesSlide+xml" PartName="/ppt/notesSlides/notesSlide587.xml"/>
  <Override ContentType="application/vnd.openxmlformats-officedocument.presentationml.slide+xml" PartName="/ppt/slides/slide333.xml"/>
  <Override ContentType="application/vnd.openxmlformats-officedocument.presentationml.notesSlide+xml" PartName="/ppt/notesSlides/notesSlide588.xml"/>
  <Override ContentType="application/vnd.openxmlformats-officedocument.presentationml.slide+xml" PartName="/ppt/slides/slide334.xml"/>
  <Override ContentType="application/vnd.openxmlformats-officedocument.presentationml.notesSlide+xml" PartName="/ppt/notesSlides/notesSlide589.xml"/>
  <Override ContentType="application/vnd.openxmlformats-officedocument.presentationml.slide+xml" PartName="/ppt/slides/slide335.xml"/>
  <Override ContentType="application/vnd.openxmlformats-officedocument.presentationml.notesSlide+xml" PartName="/ppt/notesSlides/notesSlide590.xml"/>
  <Override ContentType="application/vnd.openxmlformats-officedocument.presentationml.slide+xml" PartName="/ppt/slides/slide336.xml"/>
  <Override ContentType="application/vnd.openxmlformats-officedocument.presentationml.notesSlide+xml" PartName="/ppt/notesSlides/notesSlide591.xml"/>
  <Override ContentType="application/vnd.openxmlformats-officedocument.presentationml.slide+xml" PartName="/ppt/slides/slide337.xml"/>
  <Override ContentType="application/vnd.openxmlformats-officedocument.presentationml.notesSlide+xml" PartName="/ppt/notesSlides/notesSlide592.xml"/>
  <Override ContentType="application/vnd.openxmlformats-officedocument.presentationml.slide+xml" PartName="/ppt/slides/slide338.xml"/>
  <Override ContentType="application/vnd.openxmlformats-officedocument.presentationml.notesSlide+xml" PartName="/ppt/notesSlides/notesSlide593.xml"/>
  <Override ContentType="application/vnd.openxmlformats-officedocument.presentationml.slide+xml" PartName="/ppt/slides/slide339.xml"/>
  <Override ContentType="application/vnd.openxmlformats-officedocument.presentationml.notesSlide+xml" PartName="/ppt/notesSlides/notesSlide594.xml"/>
  <Override ContentType="application/vnd.openxmlformats-officedocument.presentationml.slide+xml" PartName="/ppt/slides/slide340.xml"/>
  <Override ContentType="application/vnd.openxmlformats-officedocument.presentationml.notesSlide+xml" PartName="/ppt/notesSlides/notesSlide595.xml"/>
  <Override ContentType="application/vnd.openxmlformats-officedocument.presentationml.slide+xml" PartName="/ppt/slides/slide341.xml"/>
  <Override ContentType="application/vnd.openxmlformats-officedocument.presentationml.notesSlide+xml" PartName="/ppt/notesSlides/notesSlide596.xml"/>
  <Override ContentType="application/vnd.openxmlformats-officedocument.presentationml.slide+xml" PartName="/ppt/slides/slide342.xml"/>
  <Override ContentType="application/vnd.openxmlformats-officedocument.presentationml.notesSlide+xml" PartName="/ppt/notesSlides/notesSlide597.xml"/>
  <Override ContentType="application/vnd.openxmlformats-officedocument.presentationml.slide+xml" PartName="/ppt/slides/slide343.xml"/>
  <Override ContentType="application/vnd.openxmlformats-officedocument.presentationml.notesSlide+xml" PartName="/ppt/notesSlides/notesSlide598.xml"/>
  <Override ContentType="application/vnd.openxmlformats-officedocument.presentationml.slide+xml" PartName="/ppt/slides/slide344.xml"/>
  <Override ContentType="application/vnd.openxmlformats-officedocument.presentationml.notesSlide+xml" PartName="/ppt/notesSlides/notesSlide599.xml"/>
  <Override ContentType="application/vnd.openxmlformats-officedocument.presentationml.slide+xml" PartName="/ppt/slides/slide345.xml"/>
  <Override ContentType="application/vnd.openxmlformats-officedocument.presentationml.notesSlide+xml" PartName="/ppt/notesSlides/notesSlide600.xml"/>
  <Override ContentType="application/vnd.openxmlformats-officedocument.presentationml.slide+xml" PartName="/ppt/slides/slide346.xml"/>
  <Override ContentType="application/vnd.openxmlformats-officedocument.presentationml.notesSlide+xml" PartName="/ppt/notesSlides/notesSlide601.xml"/>
  <Override ContentType="application/vnd.openxmlformats-officedocument.presentationml.slide+xml" PartName="/ppt/slides/slide347.xml"/>
  <Override ContentType="application/vnd.openxmlformats-officedocument.presentationml.notesSlide+xml" PartName="/ppt/notesSlides/notesSlide602.xml"/>
  <Override ContentType="application/vnd.openxmlformats-officedocument.presentationml.slide+xml" PartName="/ppt/slides/slide348.xml"/>
  <Override ContentType="application/vnd.openxmlformats-officedocument.presentationml.notesSlide+xml" PartName="/ppt/notesSlides/notesSlide603.xml"/>
  <Override ContentType="application/vnd.openxmlformats-officedocument.presentationml.slide+xml" PartName="/ppt/slides/slide349.xml"/>
  <Override ContentType="application/vnd.openxmlformats-officedocument.presentationml.notesSlide+xml" PartName="/ppt/notesSlides/notesSlide604.xml"/>
  <Override ContentType="application/vnd.openxmlformats-officedocument.presentationml.slide+xml" PartName="/ppt/slides/slide350.xml"/>
  <Override ContentType="application/vnd.openxmlformats-officedocument.presentationml.notesSlide+xml" PartName="/ppt/notesSlides/notesSlide605.xml"/>
  <Override ContentType="application/vnd.openxmlformats-officedocument.presentationml.slide+xml" PartName="/ppt/slides/slide351.xml"/>
  <Override ContentType="application/vnd.openxmlformats-officedocument.presentationml.notesSlide+xml" PartName="/ppt/notesSlides/notesSlide606.xml"/>
  <Override ContentType="application/vnd.openxmlformats-officedocument.presentationml.slide+xml" PartName="/ppt/slides/slide352.xml"/>
  <Override ContentType="application/vnd.openxmlformats-officedocument.presentationml.notesSlide+xml" PartName="/ppt/notesSlides/notesSlide607.xml"/>
  <Override ContentType="application/vnd.openxmlformats-officedocument.presentationml.slide+xml" PartName="/ppt/slides/slide353.xml"/>
  <Override ContentType="application/vnd.openxmlformats-officedocument.presentationml.notesSlide+xml" PartName="/ppt/notesSlides/notesSlide608.xml"/>
  <Override ContentType="application/vnd.openxmlformats-officedocument.presentationml.slide+xml" PartName="/ppt/slides/slide354.xml"/>
  <Override ContentType="application/vnd.openxmlformats-officedocument.presentationml.notesSlide+xml" PartName="/ppt/notesSlides/notesSlide609.xml"/>
  <Override ContentType="application/vnd.openxmlformats-officedocument.presentationml.slide+xml" PartName="/ppt/slides/slide355.xml"/>
  <Override ContentType="application/vnd.openxmlformats-officedocument.presentationml.notesSlide+xml" PartName="/ppt/notesSlides/notesSlide610.xml"/>
  <Override ContentType="application/vnd.openxmlformats-officedocument.presentationml.slide+xml" PartName="/ppt/slides/slide356.xml"/>
  <Override ContentType="application/vnd.openxmlformats-officedocument.presentationml.notesSlide+xml" PartName="/ppt/notesSlides/notesSlide611.xml"/>
  <Override ContentType="application/vnd.openxmlformats-officedocument.presentationml.slide+xml" PartName="/ppt/slides/slide357.xml"/>
  <Override ContentType="application/vnd.openxmlformats-officedocument.presentationml.notesSlide+xml" PartName="/ppt/notesSlides/notesSlide612.xml"/>
  <Override ContentType="application/vnd.openxmlformats-officedocument.presentationml.slide+xml" PartName="/ppt/slides/slide358.xml"/>
  <Override ContentType="application/vnd.openxmlformats-officedocument.presentationml.notesSlide+xml" PartName="/ppt/notesSlides/notesSlide613.xml"/>
  <Override ContentType="application/vnd.openxmlformats-officedocument.presentationml.slide+xml" PartName="/ppt/slides/slide359.xml"/>
  <Override ContentType="application/vnd.openxmlformats-officedocument.presentationml.notesSlide+xml" PartName="/ppt/notesSlides/notesSlide614.xml"/>
  <Override ContentType="application/vnd.openxmlformats-officedocument.presentationml.slide+xml" PartName="/ppt/slides/slide360.xml"/>
  <Override ContentType="application/vnd.openxmlformats-officedocument.presentationml.notesSlide+xml" PartName="/ppt/notesSlides/notesSlide615.xml"/>
  <Override ContentType="application/vnd.openxmlformats-officedocument.presentationml.slide+xml" PartName="/ppt/slides/slide361.xml"/>
  <Override ContentType="application/vnd.openxmlformats-officedocument.presentationml.notesSlide+xml" PartName="/ppt/notesSlides/notesSlide616.xml"/>
  <Override ContentType="application/vnd.openxmlformats-officedocument.presentationml.slide+xml" PartName="/ppt/slides/slide362.xml"/>
  <Override ContentType="application/vnd.openxmlformats-officedocument.presentationml.notesSlide+xml" PartName="/ppt/notesSlides/notesSlide617.xml"/>
  <Override ContentType="application/vnd.openxmlformats-officedocument.presentationml.slide+xml" PartName="/ppt/slides/slide363.xml"/>
  <Override ContentType="application/vnd.openxmlformats-officedocument.presentationml.notesSlide+xml" PartName="/ppt/notesSlides/notesSlide618.xml"/>
  <Override ContentType="application/vnd.openxmlformats-officedocument.presentationml.slide+xml" PartName="/ppt/slides/slide364.xml"/>
  <Override ContentType="application/vnd.openxmlformats-officedocument.presentationml.notesSlide+xml" PartName="/ppt/notesSlides/notesSlide619.xml"/>
  <Override ContentType="application/vnd.openxmlformats-officedocument.presentationml.slide+xml" PartName="/ppt/slides/slide365.xml"/>
  <Override ContentType="application/vnd.openxmlformats-officedocument.presentationml.notesSlide+xml" PartName="/ppt/notesSlides/notesSlide620.xml"/>
  <Override ContentType="application/vnd.openxmlformats-officedocument.presentationml.slide+xml" PartName="/ppt/slides/slide366.xml"/>
  <Override ContentType="application/vnd.openxmlformats-officedocument.presentationml.notesSlide+xml" PartName="/ppt/notesSlides/notesSlide621.xml"/>
  <Override ContentType="application/vnd.openxmlformats-officedocument.presentationml.slide+xml" PartName="/ppt/slides/slide367.xml"/>
  <Override ContentType="application/vnd.openxmlformats-officedocument.presentationml.notesSlide+xml" PartName="/ppt/notesSlides/notesSlide622.xml"/>
  <Override ContentType="application/vnd.openxmlformats-officedocument.presentationml.slide+xml" PartName="/ppt/slides/slide368.xml"/>
  <Override ContentType="application/vnd.openxmlformats-officedocument.presentationml.notesSlide+xml" PartName="/ppt/notesSlides/notesSlide623.xml"/>
  <Override ContentType="application/vnd.openxmlformats-officedocument.presentationml.slide+xml" PartName="/ppt/slides/slide369.xml"/>
  <Override ContentType="application/vnd.openxmlformats-officedocument.presentationml.notesSlide+xml" PartName="/ppt/notesSlides/notesSlide624.xml"/>
  <Override ContentType="application/vnd.openxmlformats-officedocument.presentationml.slide+xml" PartName="/ppt/slides/slide370.xml"/>
  <Override ContentType="application/vnd.openxmlformats-officedocument.presentationml.notesSlide+xml" PartName="/ppt/notesSlides/notesSlide625.xml"/>
  <Override ContentType="application/vnd.openxmlformats-officedocument.presentationml.slide+xml" PartName="/ppt/slides/slide371.xml"/>
  <Override ContentType="application/vnd.openxmlformats-officedocument.presentationml.notesSlide+xml" PartName="/ppt/notesSlides/notesSlide626.xml"/>
  <Override ContentType="application/vnd.openxmlformats-officedocument.presentationml.slide+xml" PartName="/ppt/slides/slide372.xml"/>
  <Override ContentType="application/vnd.openxmlformats-officedocument.presentationml.notesSlide+xml" PartName="/ppt/notesSlides/notesSlide627.xml"/>
  <Override ContentType="application/vnd.openxmlformats-officedocument.presentationml.slide+xml" PartName="/ppt/slides/slide373.xml"/>
  <Override ContentType="application/vnd.openxmlformats-officedocument.presentationml.notesSlide+xml" PartName="/ppt/notesSlides/notesSlide628.xml"/>
  <Override ContentType="application/vnd.openxmlformats-officedocument.presentationml.slide+xml" PartName="/ppt/slides/slide374.xml"/>
  <Override ContentType="application/vnd.openxmlformats-officedocument.presentationml.notesSlide+xml" PartName="/ppt/notesSlides/notesSlide629.xml"/>
  <Override ContentType="application/vnd.openxmlformats-officedocument.presentationml.slide+xml" PartName="/ppt/slides/slide375.xml"/>
  <Override ContentType="application/vnd.openxmlformats-officedocument.presentationml.notesSlide+xml" PartName="/ppt/notesSlides/notesSlide630.xml"/>
  <Override ContentType="application/vnd.openxmlformats-officedocument.presentationml.slide+xml" PartName="/ppt/slides/slide376.xml"/>
  <Override ContentType="application/vnd.openxmlformats-officedocument.presentationml.notesSlide+xml" PartName="/ppt/notesSlides/notesSlide631.xml"/>
  <Override ContentType="application/vnd.openxmlformats-officedocument.presentationml.slide+xml" PartName="/ppt/slides/slide377.xml"/>
  <Override ContentType="application/vnd.openxmlformats-officedocument.presentationml.notesSlide+xml" PartName="/ppt/notesSlides/notesSlide632.xml"/>
  <Override ContentType="application/vnd.openxmlformats-officedocument.presentationml.slide+xml" PartName="/ppt/slides/slide378.xml"/>
  <Override ContentType="application/vnd.openxmlformats-officedocument.presentationml.notesSlide+xml" PartName="/ppt/notesSlides/notesSlide633.xml"/>
  <Override ContentType="application/vnd.openxmlformats-officedocument.presentationml.slide+xml" PartName="/ppt/slides/slide379.xml"/>
  <Override ContentType="application/vnd.openxmlformats-officedocument.presentationml.notesSlide+xml" PartName="/ppt/notesSlides/notesSlide634.xml"/>
  <Override ContentType="application/vnd.openxmlformats-officedocument.presentationml.slide+xml" PartName="/ppt/slides/slide380.xml"/>
  <Override ContentType="application/vnd.openxmlformats-officedocument.presentationml.notesSlide+xml" PartName="/ppt/notesSlides/notesSlide635.xml"/>
  <Override ContentType="application/vnd.openxmlformats-officedocument.presentationml.slide+xml" PartName="/ppt/slides/slide381.xml"/>
  <Override ContentType="application/vnd.openxmlformats-officedocument.presentationml.notesSlide+xml" PartName="/ppt/notesSlides/notesSlide636.xml"/>
  <Override ContentType="application/vnd.openxmlformats-officedocument.presentationml.slide+xml" PartName="/ppt/slides/slide382.xml"/>
  <Override ContentType="application/vnd.openxmlformats-officedocument.presentationml.notesSlide+xml" PartName="/ppt/notesSlides/notesSlide637.xml"/>
  <Override ContentType="application/vnd.openxmlformats-officedocument.presentationml.slide+xml" PartName="/ppt/slides/slide383.xml"/>
  <Override ContentType="application/vnd.openxmlformats-officedocument.presentationml.notesSlide+xml" PartName="/ppt/notesSlides/notesSlide638.xml"/>
  <Override ContentType="application/vnd.openxmlformats-officedocument.presentationml.slide+xml" PartName="/ppt/slides/slide384.xml"/>
  <Override ContentType="application/vnd.openxmlformats-officedocument.presentationml.notesSlide+xml" PartName="/ppt/notesSlides/notesSlide639.xml"/>
  <Override ContentType="application/vnd.openxmlformats-officedocument.presentationml.slide+xml" PartName="/ppt/slides/slide385.xml"/>
  <Override ContentType="application/vnd.openxmlformats-officedocument.presentationml.notesSlide+xml" PartName="/ppt/notesSlides/notesSlide640.xml"/>
  <Override ContentType="application/vnd.openxmlformats-officedocument.presentationml.slide+xml" PartName="/ppt/slides/slide386.xml"/>
  <Override ContentType="application/vnd.openxmlformats-officedocument.presentationml.notesSlide+xml" PartName="/ppt/notesSlides/notesSlide641.xml"/>
  <Override ContentType="application/vnd.openxmlformats-officedocument.presentationml.slide+xml" PartName="/ppt/slides/slide387.xml"/>
  <Override ContentType="application/vnd.openxmlformats-officedocument.presentationml.notesSlide+xml" PartName="/ppt/notesSlides/notesSlide642.xml"/>
  <Override ContentType="application/vnd.openxmlformats-officedocument.presentationml.slide+xml" PartName="/ppt/slides/slide388.xml"/>
  <Override ContentType="application/vnd.openxmlformats-officedocument.presentationml.notesSlide+xml" PartName="/ppt/notesSlides/notesSlide643.xml"/>
  <Override ContentType="application/vnd.openxmlformats-officedocument.presentationml.slide+xml" PartName="/ppt/slides/slide389.xml"/>
  <Override ContentType="application/vnd.openxmlformats-officedocument.presentationml.notesSlide+xml" PartName="/ppt/notesSlides/notesSlide644.xml"/>
  <Override ContentType="application/vnd.openxmlformats-officedocument.presentationml.slide+xml" PartName="/ppt/slides/slide390.xml"/>
  <Override ContentType="application/vnd.openxmlformats-officedocument.presentationml.notesSlide+xml" PartName="/ppt/notesSlides/notesSlide645.xml"/>
  <Override ContentType="application/vnd.openxmlformats-officedocument.presentationml.slide+xml" PartName="/ppt/slides/slide391.xml"/>
  <Override ContentType="application/vnd.openxmlformats-officedocument.presentationml.notesSlide+xml" PartName="/ppt/notesSlides/notesSlide646.xml"/>
  <Override ContentType="application/vnd.openxmlformats-officedocument.presentationml.slide+xml" PartName="/ppt/slides/slide392.xml"/>
  <Override ContentType="application/vnd.openxmlformats-officedocument.presentationml.notesSlide+xml" PartName="/ppt/notesSlides/notesSlide647.xml"/>
  <Override ContentType="application/vnd.openxmlformats-officedocument.presentationml.slide+xml" PartName="/ppt/slides/slide393.xml"/>
  <Override ContentType="application/vnd.openxmlformats-officedocument.presentationml.notesSlide+xml" PartName="/ppt/notesSlides/notesSlide648.xml"/>
  <Override ContentType="application/vnd.openxmlformats-officedocument.presentationml.slide+xml" PartName="/ppt/slides/slide394.xml"/>
  <Override ContentType="application/vnd.openxmlformats-officedocument.presentationml.notesSlide+xml" PartName="/ppt/notesSlides/notesSlide649.xml"/>
  <Override ContentType="application/vnd.openxmlformats-officedocument.presentationml.slide+xml" PartName="/ppt/slides/slide395.xml"/>
  <Override ContentType="application/vnd.openxmlformats-officedocument.presentationml.notesSlide+xml" PartName="/ppt/notesSlides/notesSlide650.xml"/>
  <Override ContentType="application/vnd.openxmlformats-officedocument.presentationml.slide+xml" PartName="/ppt/slides/slide396.xml"/>
  <Override ContentType="application/vnd.openxmlformats-officedocument.presentationml.notesSlide+xml" PartName="/ppt/notesSlides/notesSlide651.xml"/>
  <Override ContentType="application/vnd.openxmlformats-officedocument.presentationml.slide+xml" PartName="/ppt/slides/slide397.xml"/>
  <Override ContentType="application/vnd.openxmlformats-officedocument.presentationml.notesSlide+xml" PartName="/ppt/notesSlides/notesSlide652.xml"/>
  <Override ContentType="application/vnd.openxmlformats-officedocument.presentationml.slide+xml" PartName="/ppt/slides/slide398.xml"/>
  <Override ContentType="application/vnd.openxmlformats-officedocument.presentationml.notesSlide+xml" PartName="/ppt/notesSlides/notesSlide653.xml"/>
  <Override ContentType="application/vnd.openxmlformats-officedocument.presentationml.slide+xml" PartName="/ppt/slides/slide399.xml"/>
  <Override ContentType="application/vnd.openxmlformats-officedocument.presentationml.notesSlide+xml" PartName="/ppt/notesSlides/notesSlide654.xml"/>
  <Override ContentType="application/vnd.openxmlformats-officedocument.presentationml.slide+xml" PartName="/ppt/slides/slide400.xml"/>
  <Override ContentType="application/vnd.openxmlformats-officedocument.presentationml.notesSlide+xml" PartName="/ppt/notesSlides/notesSlide655.xml"/>
  <Override ContentType="application/vnd.openxmlformats-officedocument.presentationml.slide+xml" PartName="/ppt/slides/slide401.xml"/>
  <Override ContentType="application/vnd.openxmlformats-officedocument.presentationml.notesSlide+xml" PartName="/ppt/notesSlides/notesSlide656.xml"/>
  <Override ContentType="application/vnd.openxmlformats-officedocument.presentationml.slide+xml" PartName="/ppt/slides/slide402.xml"/>
  <Override ContentType="application/vnd.openxmlformats-officedocument.presentationml.notesSlide+xml" PartName="/ppt/notesSlides/notesSlide657.xml"/>
  <Override ContentType="application/vnd.openxmlformats-officedocument.presentationml.slide+xml" PartName="/ppt/slides/slide403.xml"/>
  <Override ContentType="application/vnd.openxmlformats-officedocument.presentationml.notesSlide+xml" PartName="/ppt/notesSlides/notesSlide658.xml"/>
  <Override ContentType="application/vnd.openxmlformats-officedocument.presentationml.slide+xml" PartName="/ppt/slides/slide404.xml"/>
  <Override ContentType="application/vnd.openxmlformats-officedocument.presentationml.notesSlide+xml" PartName="/ppt/notesSlides/notesSlide659.xml"/>
  <Override ContentType="application/vnd.openxmlformats-officedocument.presentationml.slide+xml" PartName="/ppt/slides/slide405.xml"/>
  <Override ContentType="application/vnd.openxmlformats-officedocument.presentationml.notesSlide+xml" PartName="/ppt/notesSlides/notesSlide660.xml"/>
  <Override ContentType="application/vnd.openxmlformats-officedocument.presentationml.slide+xml" PartName="/ppt/slides/slide406.xml"/>
  <Override ContentType="application/vnd.openxmlformats-officedocument.presentationml.notesSlide+xml" PartName="/ppt/notesSlides/notesSlide661.xml"/>
  <Override ContentType="application/vnd.openxmlformats-officedocument.presentationml.slide+xml" PartName="/ppt/slides/slide407.xml"/>
  <Override ContentType="application/vnd.openxmlformats-officedocument.presentationml.notesSlide+xml" PartName="/ppt/notesSlides/notesSlide662.xml"/>
  <Override ContentType="application/vnd.openxmlformats-officedocument.presentationml.slide+xml" PartName="/ppt/slides/slide408.xml"/>
  <Override ContentType="application/vnd.openxmlformats-officedocument.presentationml.notesSlide+xml" PartName="/ppt/notesSlides/notesSlide663.xml"/>
  <Override ContentType="application/vnd.openxmlformats-officedocument.presentationml.slide+xml" PartName="/ppt/slides/slide409.xml"/>
  <Override ContentType="application/vnd.openxmlformats-officedocument.presentationml.notesSlide+xml" PartName="/ppt/notesSlides/notesSlide664.xml"/>
  <Override ContentType="application/vnd.openxmlformats-officedocument.presentationml.slide+xml" PartName="/ppt/slides/slide410.xml"/>
  <Override ContentType="application/vnd.openxmlformats-officedocument.presentationml.notesSlide+xml" PartName="/ppt/notesSlides/notesSlide665.xml"/>
  <Override ContentType="application/vnd.openxmlformats-officedocument.presentationml.slide+xml" PartName="/ppt/slides/slide411.xml"/>
  <Override ContentType="application/vnd.openxmlformats-officedocument.presentationml.notesSlide+xml" PartName="/ppt/notesSlides/notesSlide666.xml"/>
  <Override ContentType="application/vnd.openxmlformats-officedocument.presentationml.slide+xml" PartName="/ppt/slides/slide412.xml"/>
  <Override ContentType="application/vnd.openxmlformats-officedocument.presentationml.notesSlide+xml" PartName="/ppt/notesSlides/notesSlide667.xml"/>
  <Override ContentType="application/vnd.openxmlformats-officedocument.presentationml.slide+xml" PartName="/ppt/slides/slide413.xml"/>
  <Override ContentType="application/vnd.openxmlformats-officedocument.presentationml.notesSlide+xml" PartName="/ppt/notesSlides/notesSlide668.xml"/>
  <Override ContentType="application/vnd.openxmlformats-officedocument.presentationml.slide+xml" PartName="/ppt/slides/slide414.xml"/>
  <Override ContentType="application/vnd.openxmlformats-officedocument.presentationml.notesSlide+xml" PartName="/ppt/notesSlides/notesSlide669.xml"/>
  <Override ContentType="application/vnd.openxmlformats-officedocument.presentationml.slide+xml" PartName="/ppt/slides/slide415.xml"/>
  <Override ContentType="application/vnd.openxmlformats-officedocument.presentationml.notesSlide+xml" PartName="/ppt/notesSlides/notesSlide670.xml"/>
  <Override ContentType="application/vnd.openxmlformats-officedocument.presentationml.slide+xml" PartName="/ppt/slides/slide416.xml"/>
  <Override ContentType="application/vnd.openxmlformats-officedocument.presentationml.notesSlide+xml" PartName="/ppt/notesSlides/notesSlide671.xml"/>
  <Override ContentType="application/vnd.openxmlformats-officedocument.presentationml.slide+xml" PartName="/ppt/slides/slide417.xml"/>
  <Override ContentType="application/vnd.openxmlformats-officedocument.presentationml.notesSlide+xml" PartName="/ppt/notesSlides/notesSlide672.xml"/>
  <Override ContentType="application/vnd.openxmlformats-officedocument.presentationml.slide+xml" PartName="/ppt/slides/slide418.xml"/>
  <Override ContentType="application/vnd.openxmlformats-officedocument.presentationml.notesSlide+xml" PartName="/ppt/notesSlides/notesSlide673.xml"/>
  <Override ContentType="application/vnd.openxmlformats-officedocument.presentationml.slide+xml" PartName="/ppt/slides/slide419.xml"/>
  <Override ContentType="application/vnd.openxmlformats-officedocument.presentationml.notesSlide+xml" PartName="/ppt/notesSlides/notesSlide674.xml"/>
  <Override ContentType="application/vnd.openxmlformats-officedocument.presentationml.slide+xml" PartName="/ppt/slides/slide420.xml"/>
  <Override ContentType="application/vnd.openxmlformats-officedocument.presentationml.notesSlide+xml" PartName="/ppt/notesSlides/notesSlide675.xml"/>
  <Override ContentType="application/vnd.openxmlformats-officedocument.presentationml.slide+xml" PartName="/ppt/slides/slide421.xml"/>
  <Override ContentType="application/vnd.openxmlformats-officedocument.presentationml.notesSlide+xml" PartName="/ppt/notesSlides/notesSlide676.xml"/>
  <Override ContentType="application/vnd.openxmlformats-officedocument.presentationml.slide+xml" PartName="/ppt/slides/slide422.xml"/>
  <Override ContentType="application/vnd.openxmlformats-officedocument.presentationml.notesSlide+xml" PartName="/ppt/notesSlides/notesSlide677.xml"/>
  <Override ContentType="application/vnd.openxmlformats-officedocument.presentationml.slide+xml" PartName="/ppt/slides/slide423.xml"/>
  <Override ContentType="application/vnd.openxmlformats-officedocument.presentationml.notesSlide+xml" PartName="/ppt/notesSlides/notesSlide678.xml"/>
  <Override ContentType="application/vnd.openxmlformats-officedocument.presentationml.slide+xml" PartName="/ppt/slides/slide424.xml"/>
  <Override ContentType="application/vnd.openxmlformats-officedocument.presentationml.notesSlide+xml" PartName="/ppt/notesSlides/notesSlide679.xml"/>
  <Override ContentType="application/vnd.openxmlformats-officedocument.presentationml.slide+xml" PartName="/ppt/slides/slide425.xml"/>
  <Override ContentType="application/vnd.openxmlformats-officedocument.presentationml.notesSlide+xml" PartName="/ppt/notesSlides/notesSlide680.xml"/>
  <Override ContentType="application/vnd.openxmlformats-officedocument.presentationml.slide+xml" PartName="/ppt/slides/slide426.xml"/>
  <Override ContentType="application/vnd.openxmlformats-officedocument.presentationml.notesSlide+xml" PartName="/ppt/notesSlides/notesSlide681.xml"/>
  <Override ContentType="application/vnd.openxmlformats-officedocument.presentationml.slide+xml" PartName="/ppt/slides/slide427.xml"/>
  <Override ContentType="application/vnd.openxmlformats-officedocument.presentationml.notesSlide+xml" PartName="/ppt/notesSlides/notesSlide682.xml"/>
  <Override ContentType="application/vnd.openxmlformats-officedocument.presentationml.slide+xml" PartName="/ppt/slides/slide428.xml"/>
  <Override ContentType="application/vnd.openxmlformats-officedocument.presentationml.notesSlide+xml" PartName="/ppt/notesSlides/notesSlide683.xml"/>
  <Override ContentType="application/vnd.openxmlformats-officedocument.presentationml.slide+xml" PartName="/ppt/slides/slide429.xml"/>
  <Override ContentType="application/vnd.openxmlformats-officedocument.presentationml.notesSlide+xml" PartName="/ppt/notesSlides/notesSlide684.xml"/>
  <Override ContentType="application/vnd.openxmlformats-officedocument.presentationml.slide+xml" PartName="/ppt/slides/slide430.xml"/>
  <Override ContentType="application/vnd.openxmlformats-officedocument.presentationml.notesSlide+xml" PartName="/ppt/notesSlides/notesSlide685.xml"/>
  <Override ContentType="application/vnd.openxmlformats-officedocument.presentationml.slide+xml" PartName="/ppt/slides/slide431.xml"/>
  <Override ContentType="application/vnd.openxmlformats-officedocument.presentationml.notesSlide+xml" PartName="/ppt/notesSlides/notesSlide686.xml"/>
  <Override ContentType="application/vnd.openxmlformats-officedocument.presentationml.slide+xml" PartName="/ppt/slides/slide432.xml"/>
  <Override ContentType="application/vnd.openxmlformats-officedocument.presentationml.notesSlide+xml" PartName="/ppt/notesSlides/notesSlide687.xml"/>
  <Override ContentType="application/vnd.openxmlformats-officedocument.presentationml.slide+xml" PartName="/ppt/slides/slide433.xml"/>
  <Override ContentType="application/vnd.openxmlformats-officedocument.presentationml.notesSlide+xml" PartName="/ppt/notesSlides/notesSlide688.xml"/>
  <Override ContentType="application/vnd.openxmlformats-officedocument.presentationml.slide+xml" PartName="/ppt/slides/slide434.xml"/>
  <Override ContentType="application/vnd.openxmlformats-officedocument.presentationml.notesSlide+xml" PartName="/ppt/notesSlides/notesSlide689.xml"/>
  <Override ContentType="application/vnd.openxmlformats-officedocument.presentationml.slide+xml" PartName="/ppt/slides/slide435.xml"/>
  <Override ContentType="application/vnd.openxmlformats-officedocument.presentationml.notesSlide+xml" PartName="/ppt/notesSlides/notesSlide690.xml"/>
  <Override ContentType="application/vnd.openxmlformats-officedocument.presentationml.slide+xml" PartName="/ppt/slides/slide436.xml"/>
  <Override ContentType="application/vnd.openxmlformats-officedocument.presentationml.notesSlide+xml" PartName="/ppt/notesSlides/notesSlide691.xml"/>
  <Override ContentType="application/vnd.openxmlformats-officedocument.presentationml.slide+xml" PartName="/ppt/slides/slide437.xml"/>
  <Override ContentType="application/vnd.openxmlformats-officedocument.presentationml.notesSlide+xml" PartName="/ppt/notesSlides/notesSlide692.xml"/>
  <Override ContentType="application/vnd.openxmlformats-officedocument.presentationml.slide+xml" PartName="/ppt/slides/slide438.xml"/>
  <Override ContentType="application/vnd.openxmlformats-officedocument.presentationml.notesSlide+xml" PartName="/ppt/notesSlides/notesSlide693.xml"/>
  <Override ContentType="application/vnd.openxmlformats-officedocument.presentationml.slide+xml" PartName="/ppt/slides/slide439.xml"/>
  <Override ContentType="application/vnd.openxmlformats-officedocument.presentationml.notesSlide+xml" PartName="/ppt/notesSlides/notesSlide694.xml"/>
  <Override ContentType="application/vnd.openxmlformats-officedocument.presentationml.slide+xml" PartName="/ppt/slides/slide440.xml"/>
  <Override ContentType="application/vnd.openxmlformats-officedocument.presentationml.notesSlide+xml" PartName="/ppt/notesSlides/notesSlide695.xml"/>
  <Override ContentType="application/vnd.openxmlformats-officedocument.presentationml.slide+xml" PartName="/ppt/slides/slide441.xml"/>
  <Override ContentType="application/vnd.openxmlformats-officedocument.presentationml.notesSlide+xml" PartName="/ppt/notesSlides/notesSlide696.xml"/>
  <Override ContentType="application/vnd.openxmlformats-officedocument.presentationml.slide+xml" PartName="/ppt/slides/slide442.xml"/>
  <Override ContentType="application/vnd.openxmlformats-officedocument.presentationml.notesSlide+xml" PartName="/ppt/notesSlides/notesSlide697.xml"/>
  <Override ContentType="application/vnd.openxmlformats-officedocument.presentationml.slide+xml" PartName="/ppt/slides/slide443.xml"/>
  <Override ContentType="application/vnd.openxmlformats-officedocument.presentationml.notesSlide+xml" PartName="/ppt/notesSlides/notesSlide698.xml"/>
  <Override ContentType="application/vnd.openxmlformats-officedocument.presentationml.slide+xml" PartName="/ppt/slides/slide444.xml"/>
  <Override ContentType="application/vnd.openxmlformats-officedocument.presentationml.notesSlide+xml" PartName="/ppt/notesSlides/notesSlide699.xml"/>
  <Override ContentType="application/vnd.openxmlformats-officedocument.presentationml.slide+xml" PartName="/ppt/slides/slide445.xml"/>
  <Override ContentType="application/vnd.openxmlformats-officedocument.presentationml.notesSlide+xml" PartName="/ppt/notesSlides/notesSlide700.xml"/>
  <Override ContentType="application/vnd.openxmlformats-officedocument.presentationml.slide+xml" PartName="/ppt/slides/slide446.xml"/>
  <Override ContentType="application/vnd.openxmlformats-officedocument.presentationml.notesSlide+xml" PartName="/ppt/notesSlides/notesSlide701.xml"/>
  <Override ContentType="application/vnd.openxmlformats-officedocument.presentationml.slide+xml" PartName="/ppt/slides/slide447.xml"/>
  <Override ContentType="application/vnd.openxmlformats-officedocument.presentationml.notesSlide+xml" PartName="/ppt/notesSlides/notesSlide702.xml"/>
  <Override ContentType="application/vnd.openxmlformats-officedocument.presentationml.slide+xml" PartName="/ppt/slides/slide448.xml"/>
  <Override ContentType="application/vnd.openxmlformats-officedocument.presentationml.notesSlide+xml" PartName="/ppt/notesSlides/notesSlide703.xml"/>
  <Override ContentType="application/vnd.openxmlformats-officedocument.presentationml.slide+xml" PartName="/ppt/slides/slide449.xml"/>
  <Override ContentType="application/vnd.openxmlformats-officedocument.presentationml.notesSlide+xml" PartName="/ppt/notesSlides/notesSlide704.xml"/>
  <Override ContentType="application/vnd.openxmlformats-officedocument.presentationml.slide+xml" PartName="/ppt/slides/slide450.xml"/>
  <Override ContentType="application/vnd.openxmlformats-officedocument.presentationml.notesSlide+xml" PartName="/ppt/notesSlides/notesSlide705.xml"/>
  <Override ContentType="application/vnd.openxmlformats-officedocument.presentationml.slide+xml" PartName="/ppt/slides/slide451.xml"/>
  <Override ContentType="application/vnd.openxmlformats-officedocument.presentationml.notesSlide+xml" PartName="/ppt/notesSlides/notesSlide706.xml"/>
  <Override ContentType="application/vnd.openxmlformats-officedocument.presentationml.slide+xml" PartName="/ppt/slides/slide452.xml"/>
  <Override ContentType="application/vnd.openxmlformats-officedocument.presentationml.notesSlide+xml" PartName="/ppt/notesSlides/notesSlide707.xml"/>
  <Override ContentType="application/vnd.openxmlformats-officedocument.presentationml.slide+xml" PartName="/ppt/slides/slide453.xml"/>
  <Override ContentType="application/vnd.openxmlformats-officedocument.presentationml.notesSlide+xml" PartName="/ppt/notesSlides/notesSlide708.xml"/>
  <Override ContentType="application/vnd.openxmlformats-officedocument.presentationml.slide+xml" PartName="/ppt/slides/slide454.xml"/>
  <Override ContentType="application/vnd.openxmlformats-officedocument.presentationml.notesSlide+xml" PartName="/ppt/notesSlides/notesSlide709.xml"/>
  <Override ContentType="application/vnd.openxmlformats-officedocument.presentationml.slide+xml" PartName="/ppt/slides/slide455.xml"/>
  <Override ContentType="application/vnd.openxmlformats-officedocument.presentationml.notesSlide+xml" PartName="/ppt/notesSlides/notesSlide710.xml"/>
  <Override ContentType="application/vnd.openxmlformats-officedocument.presentationml.slide+xml" PartName="/ppt/slides/slide456.xml"/>
  <Override ContentType="application/vnd.openxmlformats-officedocument.presentationml.notesSlide+xml" PartName="/ppt/notesSlides/notesSlide711.xml"/>
  <Override ContentType="application/vnd.openxmlformats-officedocument.presentationml.slide+xml" PartName="/ppt/slides/slide457.xml"/>
  <Override ContentType="application/vnd.openxmlformats-officedocument.presentationml.notesSlide+xml" PartName="/ppt/notesSlides/notesSlide712.xml"/>
  <Override ContentType="application/vnd.openxmlformats-officedocument.presentationml.slide+xml" PartName="/ppt/slides/slide458.xml"/>
  <Override ContentType="application/vnd.openxmlformats-officedocument.presentationml.notesSlide+xml" PartName="/ppt/notesSlides/notesSlide713.xml"/>
  <Override ContentType="application/vnd.openxmlformats-officedocument.presentationml.slide+xml" PartName="/ppt/slides/slide459.xml"/>
  <Override ContentType="application/vnd.openxmlformats-officedocument.presentationml.notesSlide+xml" PartName="/ppt/notesSlides/notesSlide714.xml"/>
  <Override ContentType="application/vnd.openxmlformats-officedocument.presentationml.slide+xml" PartName="/ppt/slides/slide460.xml"/>
  <Override ContentType="application/vnd.openxmlformats-officedocument.presentationml.notesSlide+xml" PartName="/ppt/notesSlides/notesSlide715.xml"/>
  <Override ContentType="application/vnd.openxmlformats-officedocument.presentationml.slide+xml" PartName="/ppt/slides/slide461.xml"/>
  <Override ContentType="application/vnd.openxmlformats-officedocument.presentationml.notesSlide+xml" PartName="/ppt/notesSlides/notesSlide716.xml"/>
  <Override ContentType="application/vnd.openxmlformats-officedocument.presentationml.slide+xml" PartName="/ppt/slides/slide462.xml"/>
  <Override ContentType="application/vnd.openxmlformats-officedocument.presentationml.notesSlide+xml" PartName="/ppt/notesSlides/notesSlide717.xml"/>
  <Override ContentType="application/vnd.openxmlformats-officedocument.presentationml.slide+xml" PartName="/ppt/slides/slide463.xml"/>
  <Override ContentType="application/vnd.openxmlformats-officedocument.presentationml.notesSlide+xml" PartName="/ppt/notesSlides/notesSlide718.xml"/>
  <Override ContentType="application/vnd.openxmlformats-officedocument.presentationml.slide+xml" PartName="/ppt/slides/slide464.xml"/>
  <Override ContentType="application/vnd.openxmlformats-officedocument.presentationml.notesSlide+xml" PartName="/ppt/notesSlides/notesSlide719.xml"/>
  <Override ContentType="application/vnd.openxmlformats-officedocument.presentationml.slide+xml" PartName="/ppt/slides/slide465.xml"/>
  <Override ContentType="application/vnd.openxmlformats-officedocument.presentationml.notesSlide+xml" PartName="/ppt/notesSlides/notesSlide720.xml"/>
  <Override ContentType="application/vnd.openxmlformats-officedocument.presentationml.slide+xml" PartName="/ppt/slides/slide466.xml"/>
  <Override ContentType="application/vnd.openxmlformats-officedocument.presentationml.notesSlide+xml" PartName="/ppt/notesSlides/notesSlide721.xml"/>
  <Override ContentType="application/vnd.openxmlformats-officedocument.presentationml.slide+xml" PartName="/ppt/slides/slide467.xml"/>
  <Override ContentType="application/vnd.openxmlformats-officedocument.presentationml.notesSlide+xml" PartName="/ppt/notesSlides/notesSlide722.xml"/>
  <Override ContentType="application/vnd.openxmlformats-officedocument.presentationml.slide+xml" PartName="/ppt/slides/slide468.xml"/>
  <Override ContentType="application/vnd.openxmlformats-officedocument.presentationml.notesSlide+xml" PartName="/ppt/notesSlides/notesSlide723.xml"/>
  <Override ContentType="application/vnd.openxmlformats-officedocument.presentationml.slide+xml" PartName="/ppt/slides/slide469.xml"/>
  <Override ContentType="application/vnd.openxmlformats-officedocument.presentationml.notesSlide+xml" PartName="/ppt/notesSlides/notesSlide724.xml"/>
  <Override ContentType="application/vnd.openxmlformats-officedocument.presentationml.slide+xml" PartName="/ppt/slides/slide470.xml"/>
  <Override ContentType="application/vnd.openxmlformats-officedocument.presentationml.notesSlide+xml" PartName="/ppt/notesSlides/notesSlide725.xml"/>
  <Override ContentType="application/vnd.openxmlformats-officedocument.presentationml.slide+xml" PartName="/ppt/slides/slide471.xml"/>
  <Override ContentType="application/vnd.openxmlformats-officedocument.presentationml.notesSlide+xml" PartName="/ppt/notesSlides/notesSlide726.xml"/>
  <Override ContentType="application/vnd.openxmlformats-officedocument.presentationml.slide+xml" PartName="/ppt/slides/slide472.xml"/>
  <Override ContentType="application/vnd.openxmlformats-officedocument.presentationml.notesSlide+xml" PartName="/ppt/notesSlides/notesSlide727.xml"/>
  <Override ContentType="application/vnd.openxmlformats-officedocument.presentationml.slide+xml" PartName="/ppt/slides/slide473.xml"/>
  <Override ContentType="application/vnd.openxmlformats-officedocument.presentationml.notesSlide+xml" PartName="/ppt/notesSlides/notesSlide728.xml"/>
  <Override ContentType="application/vnd.openxmlformats-officedocument.presentationml.slide+xml" PartName="/ppt/slides/slide474.xml"/>
  <Override ContentType="application/vnd.openxmlformats-officedocument.presentationml.notesSlide+xml" PartName="/ppt/notesSlides/notesSlide729.xml"/>
  <Override ContentType="application/vnd.openxmlformats-officedocument.presentationml.slide+xml" PartName="/ppt/slides/slide475.xml"/>
  <Override ContentType="application/vnd.openxmlformats-officedocument.presentationml.notesSlide+xml" PartName="/ppt/notesSlides/notesSlide730.xml"/>
  <Override ContentType="application/vnd.openxmlformats-officedocument.presentationml.slide+xml" PartName="/ppt/slides/slide476.xml"/>
  <Override ContentType="application/vnd.openxmlformats-officedocument.presentationml.notesSlide+xml" PartName="/ppt/notesSlides/notesSlide731.xml"/>
  <Override ContentType="application/vnd.openxmlformats-officedocument.presentationml.slide+xml" PartName="/ppt/slides/slide477.xml"/>
  <Override ContentType="application/vnd.openxmlformats-officedocument.presentationml.notesSlide+xml" PartName="/ppt/notesSlides/notesSlide732.xml"/>
  <Override ContentType="application/vnd.openxmlformats-officedocument.presentationml.slide+xml" PartName="/ppt/slides/slide478.xml"/>
  <Override ContentType="application/vnd.openxmlformats-officedocument.presentationml.notesSlide+xml" PartName="/ppt/notesSlides/notesSlide733.xml"/>
  <Override ContentType="application/vnd.openxmlformats-officedocument.presentationml.slide+xml" PartName="/ppt/slides/slide479.xml"/>
  <Override ContentType="application/vnd.openxmlformats-officedocument.presentationml.notesSlide+xml" PartName="/ppt/notesSlides/notesSlide734.xml"/>
  <Override ContentType="application/vnd.openxmlformats-officedocument.presentationml.slide+xml" PartName="/ppt/slides/slide480.xml"/>
  <Override ContentType="application/vnd.openxmlformats-officedocument.presentationml.notesSlide+xml" PartName="/ppt/notesSlides/notesSlide735.xml"/>
  <Override ContentType="application/vnd.openxmlformats-officedocument.presentationml.slide+xml" PartName="/ppt/slides/slide481.xml"/>
  <Override ContentType="application/vnd.openxmlformats-officedocument.presentationml.notesSlide+xml" PartName="/ppt/notesSlides/notesSlide736.xml"/>
  <Override ContentType="application/vnd.openxmlformats-officedocument.presentationml.slide+xml" PartName="/ppt/slides/slide482.xml"/>
  <Override ContentType="application/vnd.openxmlformats-officedocument.presentationml.notesSlide+xml" PartName="/ppt/notesSlides/notesSlide737.xml"/>
  <Override ContentType="application/vnd.openxmlformats-officedocument.presentationml.slide+xml" PartName="/ppt/slides/slide483.xml"/>
  <Override ContentType="application/vnd.openxmlformats-officedocument.presentationml.notesSlide+xml" PartName="/ppt/notesSlides/notesSlide738.xml"/>
  <Override ContentType="application/vnd.openxmlformats-officedocument.presentationml.slide+xml" PartName="/ppt/slides/slide484.xml"/>
  <Override ContentType="application/vnd.openxmlformats-officedocument.presentationml.notesSlide+xml" PartName="/ppt/notesSlides/notesSlide739.xml"/>
  <Override ContentType="application/vnd.openxmlformats-officedocument.presentationml.slide+xml" PartName="/ppt/slides/slide485.xml"/>
  <Override ContentType="application/vnd.openxmlformats-officedocument.presentationml.notesSlide+xml" PartName="/ppt/notesSlides/notesSlide740.xml"/>
  <Override ContentType="application/vnd.openxmlformats-officedocument.presentationml.slide+xml" PartName="/ppt/slides/slide486.xml"/>
  <Override ContentType="application/vnd.openxmlformats-officedocument.presentationml.notesSlide+xml" PartName="/ppt/notesSlides/notesSlide741.xml"/>
  <Override ContentType="application/vnd.openxmlformats-officedocument.presentationml.slide+xml" PartName="/ppt/slides/slide487.xml"/>
  <Override ContentType="application/vnd.openxmlformats-officedocument.presentationml.notesSlide+xml" PartName="/ppt/notesSlides/notesSlide742.xml"/>
  <Override ContentType="application/vnd.openxmlformats-officedocument.presentationml.slide+xml" PartName="/ppt/slides/slide488.xml"/>
  <Override ContentType="application/vnd.openxmlformats-officedocument.presentationml.notesSlide+xml" PartName="/ppt/notesSlides/notesSlide743.xml"/>
  <Override ContentType="application/vnd.openxmlformats-officedocument.presentationml.slide+xml" PartName="/ppt/slides/slide489.xml"/>
  <Override ContentType="application/vnd.openxmlformats-officedocument.presentationml.notesSlide+xml" PartName="/ppt/notesSlides/notesSlide744.xml"/>
  <Override ContentType="application/vnd.openxmlformats-officedocument.presentationml.slide+xml" PartName="/ppt/slides/slide490.xml"/>
  <Override ContentType="application/vnd.openxmlformats-officedocument.presentationml.notesSlide+xml" PartName="/ppt/notesSlides/notesSlide745.xml"/>
  <Override ContentType="application/vnd.openxmlformats-officedocument.presentationml.slide+xml" PartName="/ppt/slides/slide491.xml"/>
  <Override ContentType="application/vnd.openxmlformats-officedocument.presentationml.notesSlide+xml" PartName="/ppt/notesSlides/notesSlide746.xml"/>
  <Override ContentType="application/vnd.openxmlformats-officedocument.presentationml.slide+xml" PartName="/ppt/slides/slide492.xml"/>
  <Override ContentType="application/vnd.openxmlformats-officedocument.presentationml.notesSlide+xml" PartName="/ppt/notesSlides/notesSlide747.xml"/>
  <Override ContentType="application/vnd.openxmlformats-officedocument.presentationml.slide+xml" PartName="/ppt/slides/slide493.xml"/>
  <Override ContentType="application/vnd.openxmlformats-officedocument.presentationml.notesSlide+xml" PartName="/ppt/notesSlides/notesSlide748.xml"/>
  <Override ContentType="application/vnd.openxmlformats-officedocument.presentationml.slide+xml" PartName="/ppt/slides/slide494.xml"/>
  <Override ContentType="application/vnd.openxmlformats-officedocument.presentationml.notesSlide+xml" PartName="/ppt/notesSlides/notesSlide749.xml"/>
  <Override ContentType="application/vnd.openxmlformats-officedocument.presentationml.slide+xml" PartName="/ppt/slides/slide495.xml"/>
  <Override ContentType="application/vnd.openxmlformats-officedocument.presentationml.notesSlide+xml" PartName="/ppt/notesSlides/notesSlide750.xml"/>
  <Override ContentType="application/vnd.openxmlformats-officedocument.presentationml.slide+xml" PartName="/ppt/slides/slide496.xml"/>
  <Override ContentType="application/vnd.openxmlformats-officedocument.presentationml.notesSlide+xml" PartName="/ppt/notesSlides/notesSlide751.xml"/>
  <Override ContentType="application/vnd.openxmlformats-officedocument.presentationml.slide+xml" PartName="/ppt/slides/slide497.xml"/>
  <Override ContentType="application/vnd.openxmlformats-officedocument.presentationml.notesSlide+xml" PartName="/ppt/notesSlides/notesSlide752.xml"/>
  <Override ContentType="application/vnd.openxmlformats-officedocument.presentationml.slide+xml" PartName="/ppt/slides/slide498.xml"/>
  <Override ContentType="application/vnd.openxmlformats-officedocument.presentationml.notesSlide+xml" PartName="/ppt/notesSlides/notesSlide753.xml"/>
  <Override ContentType="application/vnd.openxmlformats-officedocument.presentationml.slide+xml" PartName="/ppt/slides/slide499.xml"/>
  <Override ContentType="application/vnd.openxmlformats-officedocument.presentationml.notesSlide+xml" PartName="/ppt/notesSlides/notesSlide754.xml"/>
  <Override ContentType="application/vnd.openxmlformats-officedocument.presentationml.slide+xml" PartName="/ppt/slides/slide500.xml"/>
  <Override ContentType="application/vnd.openxmlformats-officedocument.presentationml.notesSlide+xml" PartName="/ppt/notesSlides/notesSlide755.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p="http://schemas.openxmlformats.org/presentationml/2006/main" xmlns:a="http://schemas.openxmlformats.org/drawingml/2006/main" xmlns:r="http://schemas.openxmlformats.org/officeDocument/2006/relationships" saveSubsetFonts="1">
  <p:sldMasterIdLst>
    <p:sldMasterId id="2147483648" r:id="rId1"/>
  </p:sldMasterIdLst>
  <p:notesMasterIdLst>
    <p:notesMasterId r:id="rId2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  <p:sldId id="347" r:id="rId98"/>
    <p:sldId id="348" r:id="rId99"/>
    <p:sldId id="349" r:id="rId100"/>
    <p:sldId id="350" r:id="rId101"/>
    <p:sldId id="351" r:id="rId102"/>
    <p:sldId id="352" r:id="rId103"/>
    <p:sldId id="353" r:id="rId104"/>
    <p:sldId id="354" r:id="rId105"/>
    <p:sldId id="355" r:id="rId106"/>
    <p:sldId id="356" r:id="rId107"/>
    <p:sldId id="357" r:id="rId108"/>
    <p:sldId id="358" r:id="rId109"/>
    <p:sldId id="359" r:id="rId110"/>
    <p:sldId id="360" r:id="rId111"/>
    <p:sldId id="361" r:id="rId112"/>
    <p:sldId id="362" r:id="rId113"/>
    <p:sldId id="363" r:id="rId114"/>
    <p:sldId id="364" r:id="rId115"/>
    <p:sldId id="365" r:id="rId116"/>
    <p:sldId id="366" r:id="rId117"/>
    <p:sldId id="367" r:id="rId118"/>
    <p:sldId id="368" r:id="rId119"/>
    <p:sldId id="369" r:id="rId120"/>
    <p:sldId id="370" r:id="rId121"/>
    <p:sldId id="371" r:id="rId122"/>
    <p:sldId id="372" r:id="rId123"/>
    <p:sldId id="373" r:id="rId124"/>
    <p:sldId id="374" r:id="rId125"/>
    <p:sldId id="375" r:id="rId126"/>
    <p:sldId id="376" r:id="rId127"/>
    <p:sldId id="377" r:id="rId128"/>
    <p:sldId id="378" r:id="rId129"/>
    <p:sldId id="379" r:id="rId130"/>
    <p:sldId id="380" r:id="rId131"/>
    <p:sldId id="381" r:id="rId132"/>
    <p:sldId id="382" r:id="rId133"/>
    <p:sldId id="383" r:id="rId134"/>
    <p:sldId id="384" r:id="rId135"/>
    <p:sldId id="385" r:id="rId136"/>
    <p:sldId id="386" r:id="rId137"/>
    <p:sldId id="387" r:id="rId138"/>
    <p:sldId id="388" r:id="rId139"/>
    <p:sldId id="389" r:id="rId140"/>
    <p:sldId id="390" r:id="rId141"/>
    <p:sldId id="391" r:id="rId142"/>
    <p:sldId id="392" r:id="rId143"/>
    <p:sldId id="393" r:id="rId144"/>
    <p:sldId id="394" r:id="rId145"/>
    <p:sldId id="395" r:id="rId146"/>
    <p:sldId id="396" r:id="rId147"/>
    <p:sldId id="397" r:id="rId148"/>
    <p:sldId id="398" r:id="rId149"/>
    <p:sldId id="399" r:id="rId150"/>
    <p:sldId id="400" r:id="rId151"/>
    <p:sldId id="401" r:id="rId152"/>
    <p:sldId id="402" r:id="rId153"/>
    <p:sldId id="403" r:id="rId154"/>
    <p:sldId id="404" r:id="rId155"/>
    <p:sldId id="405" r:id="rId156"/>
    <p:sldId id="406" r:id="rId157"/>
    <p:sldId id="407" r:id="rId158"/>
    <p:sldId id="408" r:id="rId159"/>
    <p:sldId id="409" r:id="rId160"/>
    <p:sldId id="410" r:id="rId161"/>
    <p:sldId id="411" r:id="rId162"/>
    <p:sldId id="412" r:id="rId163"/>
    <p:sldId id="413" r:id="rId164"/>
    <p:sldId id="414" r:id="rId165"/>
    <p:sldId id="415" r:id="rId166"/>
    <p:sldId id="416" r:id="rId167"/>
    <p:sldId id="417" r:id="rId168"/>
    <p:sldId id="418" r:id="rId169"/>
    <p:sldId id="419" r:id="rId170"/>
    <p:sldId id="420" r:id="rId171"/>
    <p:sldId id="421" r:id="rId172"/>
    <p:sldId id="422" r:id="rId173"/>
    <p:sldId id="423" r:id="rId174"/>
    <p:sldId id="424" r:id="rId175"/>
    <p:sldId id="425" r:id="rId176"/>
    <p:sldId id="426" r:id="rId177"/>
    <p:sldId id="427" r:id="rId178"/>
    <p:sldId id="428" r:id="rId179"/>
    <p:sldId id="429" r:id="rId180"/>
    <p:sldId id="430" r:id="rId181"/>
    <p:sldId id="431" r:id="rId182"/>
    <p:sldId id="432" r:id="rId183"/>
    <p:sldId id="433" r:id="rId184"/>
    <p:sldId id="434" r:id="rId185"/>
    <p:sldId id="435" r:id="rId186"/>
    <p:sldId id="436" r:id="rId187"/>
    <p:sldId id="437" r:id="rId188"/>
    <p:sldId id="438" r:id="rId189"/>
    <p:sldId id="439" r:id="rId190"/>
    <p:sldId id="440" r:id="rId191"/>
    <p:sldId id="441" r:id="rId192"/>
    <p:sldId id="442" r:id="rId193"/>
    <p:sldId id="443" r:id="rId194"/>
    <p:sldId id="444" r:id="rId195"/>
    <p:sldId id="445" r:id="rId196"/>
    <p:sldId id="446" r:id="rId197"/>
    <p:sldId id="447" r:id="rId198"/>
    <p:sldId id="448" r:id="rId199"/>
    <p:sldId id="449" r:id="rId200"/>
    <p:sldId id="450" r:id="rId201"/>
    <p:sldId id="451" r:id="rId202"/>
    <p:sldId id="452" r:id="rId203"/>
    <p:sldId id="453" r:id="rId204"/>
    <p:sldId id="454" r:id="rId205"/>
    <p:sldId id="455" r:id="rId206"/>
    <p:sldId id="456" r:id="rId207"/>
    <p:sldId id="457" r:id="rId208"/>
    <p:sldId id="458" r:id="rId209"/>
    <p:sldId id="459" r:id="rId210"/>
    <p:sldId id="460" r:id="rId211"/>
    <p:sldId id="461" r:id="rId212"/>
    <p:sldId id="462" r:id="rId213"/>
    <p:sldId id="463" r:id="rId214"/>
    <p:sldId id="464" r:id="rId215"/>
    <p:sldId id="465" r:id="rId216"/>
    <p:sldId id="466" r:id="rId217"/>
    <p:sldId id="467" r:id="rId218"/>
    <p:sldId id="468" r:id="rId219"/>
    <p:sldId id="469" r:id="rId220"/>
    <p:sldId id="470" r:id="rId221"/>
    <p:sldId id="471" r:id="rId222"/>
    <p:sldId id="472" r:id="rId223"/>
    <p:sldId id="473" r:id="rId224"/>
    <p:sldId id="474" r:id="rId225"/>
    <p:sldId id="475" r:id="rId226"/>
    <p:sldId id="476" r:id="rId227"/>
    <p:sldId id="477" r:id="rId228"/>
    <p:sldId id="478" r:id="rId229"/>
    <p:sldId id="479" r:id="rId230"/>
    <p:sldId id="480" r:id="rId231"/>
    <p:sldId id="481" r:id="rId232"/>
    <p:sldId id="482" r:id="rId233"/>
    <p:sldId id="483" r:id="rId234"/>
    <p:sldId id="484" r:id="rId235"/>
    <p:sldId id="485" r:id="rId236"/>
    <p:sldId id="486" r:id="rId237"/>
    <p:sldId id="487" r:id="rId238"/>
    <p:sldId id="488" r:id="rId239"/>
    <p:sldId id="489" r:id="rId240"/>
    <p:sldId id="490" r:id="rId241"/>
    <p:sldId id="491" r:id="rId242"/>
    <p:sldId id="492" r:id="rId243"/>
    <p:sldId id="493" r:id="rId244"/>
    <p:sldId id="494" r:id="rId245"/>
    <p:sldId id="495" r:id="rId246"/>
    <p:sldId id="496" r:id="rId247"/>
    <p:sldId id="497" r:id="rId248"/>
    <p:sldId id="498" r:id="rId249"/>
    <p:sldId id="499" r:id="rId250"/>
    <p:sldId id="500" r:id="rId251"/>
    <p:sldId id="501" r:id="rId252"/>
    <p:sldId id="502" r:id="rId253"/>
    <p:sldId id="503" r:id="rId254"/>
    <p:sldId id="504" r:id="rId255"/>
    <p:sldId id="505" r:id="rId256"/>
    <p:sldId id="506" r:id="rId257"/>
    <p:sldId id="507" r:id="rId258"/>
    <p:sldId id="508" r:id="rId259"/>
    <p:sldId id="509" r:id="rId260"/>
    <p:sldId id="510" r:id="rId261"/>
    <p:sldId id="511" r:id="rId262"/>
    <p:sldId id="512" r:id="rId263"/>
    <p:sldId id="513" r:id="rId264"/>
    <p:sldId id="514" r:id="rId265"/>
    <p:sldId id="515" r:id="rId266"/>
    <p:sldId id="516" r:id="rId267"/>
    <p:sldId id="517" r:id="rId268"/>
    <p:sldId id="518" r:id="rId269"/>
    <p:sldId id="519" r:id="rId270"/>
    <p:sldId id="520" r:id="rId271"/>
    <p:sldId id="521" r:id="rId272"/>
    <p:sldId id="522" r:id="rId273"/>
    <p:sldId id="523" r:id="rId274"/>
    <p:sldId id="524" r:id="rId275"/>
    <p:sldId id="525" r:id="rId276"/>
    <p:sldId id="526" r:id="rId277"/>
    <p:sldId id="527" r:id="rId278"/>
    <p:sldId id="528" r:id="rId279"/>
    <p:sldId id="529" r:id="rId280"/>
    <p:sldId id="530" r:id="rId281"/>
    <p:sldId id="531" r:id="rId282"/>
    <p:sldId id="532" r:id="rId283"/>
    <p:sldId id="533" r:id="rId284"/>
    <p:sldId id="534" r:id="rId285"/>
    <p:sldId id="535" r:id="rId286"/>
    <p:sldId id="536" r:id="rId287"/>
    <p:sldId id="537" r:id="rId288"/>
    <p:sldId id="538" r:id="rId289"/>
    <p:sldId id="539" r:id="rId290"/>
    <p:sldId id="540" r:id="rId291"/>
    <p:sldId id="541" r:id="rId292"/>
    <p:sldId id="542" r:id="rId293"/>
    <p:sldId id="543" r:id="rId294"/>
    <p:sldId id="544" r:id="rId295"/>
    <p:sldId id="545" r:id="rId296"/>
    <p:sldId id="546" r:id="rId297"/>
    <p:sldId id="547" r:id="rId298"/>
    <p:sldId id="548" r:id="rId299"/>
    <p:sldId id="549" r:id="rId300"/>
    <p:sldId id="550" r:id="rId301"/>
    <p:sldId id="551" r:id="rId302"/>
    <p:sldId id="552" r:id="rId303"/>
    <p:sldId id="553" r:id="rId304"/>
    <p:sldId id="554" r:id="rId305"/>
    <p:sldId id="555" r:id="rId306"/>
    <p:sldId id="556" r:id="rId307"/>
    <p:sldId id="557" r:id="rId308"/>
    <p:sldId id="558" r:id="rId309"/>
    <p:sldId id="559" r:id="rId310"/>
    <p:sldId id="560" r:id="rId311"/>
    <p:sldId id="561" r:id="rId312"/>
    <p:sldId id="562" r:id="rId313"/>
    <p:sldId id="563" r:id="rId314"/>
    <p:sldId id="564" r:id="rId315"/>
    <p:sldId id="565" r:id="rId316"/>
    <p:sldId id="566" r:id="rId317"/>
    <p:sldId id="567" r:id="rId318"/>
    <p:sldId id="568" r:id="rId319"/>
    <p:sldId id="569" r:id="rId320"/>
    <p:sldId id="570" r:id="rId321"/>
    <p:sldId id="571" r:id="rId322"/>
    <p:sldId id="572" r:id="rId323"/>
    <p:sldId id="573" r:id="rId324"/>
    <p:sldId id="574" r:id="rId325"/>
    <p:sldId id="575" r:id="rId326"/>
    <p:sldId id="576" r:id="rId327"/>
    <p:sldId id="577" r:id="rId328"/>
    <p:sldId id="578" r:id="rId329"/>
    <p:sldId id="579" r:id="rId330"/>
    <p:sldId id="580" r:id="rId331"/>
    <p:sldId id="581" r:id="rId332"/>
    <p:sldId id="582" r:id="rId333"/>
    <p:sldId id="583" r:id="rId334"/>
    <p:sldId id="584" r:id="rId335"/>
    <p:sldId id="585" r:id="rId336"/>
    <p:sldId id="586" r:id="rId337"/>
    <p:sldId id="587" r:id="rId338"/>
    <p:sldId id="588" r:id="rId339"/>
    <p:sldId id="589" r:id="rId340"/>
    <p:sldId id="590" r:id="rId341"/>
    <p:sldId id="591" r:id="rId342"/>
    <p:sldId id="592" r:id="rId343"/>
    <p:sldId id="593" r:id="rId344"/>
    <p:sldId id="594" r:id="rId345"/>
    <p:sldId id="595" r:id="rId346"/>
    <p:sldId id="596" r:id="rId347"/>
    <p:sldId id="597" r:id="rId348"/>
    <p:sldId id="598" r:id="rId349"/>
    <p:sldId id="599" r:id="rId350"/>
    <p:sldId id="600" r:id="rId351"/>
    <p:sldId id="601" r:id="rId352"/>
    <p:sldId id="602" r:id="rId353"/>
    <p:sldId id="603" r:id="rId354"/>
    <p:sldId id="604" r:id="rId355"/>
    <p:sldId id="605" r:id="rId356"/>
    <p:sldId id="606" r:id="rId357"/>
    <p:sldId id="607" r:id="rId358"/>
    <p:sldId id="608" r:id="rId359"/>
    <p:sldId id="609" r:id="rId360"/>
    <p:sldId id="610" r:id="rId361"/>
    <p:sldId id="611" r:id="rId362"/>
    <p:sldId id="612" r:id="rId363"/>
    <p:sldId id="613" r:id="rId364"/>
    <p:sldId id="614" r:id="rId365"/>
    <p:sldId id="615" r:id="rId366"/>
    <p:sldId id="616" r:id="rId367"/>
    <p:sldId id="617" r:id="rId368"/>
    <p:sldId id="618" r:id="rId369"/>
    <p:sldId id="619" r:id="rId370"/>
    <p:sldId id="620" r:id="rId371"/>
    <p:sldId id="621" r:id="rId372"/>
    <p:sldId id="622" r:id="rId373"/>
    <p:sldId id="623" r:id="rId374"/>
    <p:sldId id="624" r:id="rId375"/>
    <p:sldId id="625" r:id="rId376"/>
    <p:sldId id="626" r:id="rId377"/>
    <p:sldId id="627" r:id="rId378"/>
    <p:sldId id="628" r:id="rId379"/>
    <p:sldId id="629" r:id="rId380"/>
    <p:sldId id="630" r:id="rId381"/>
    <p:sldId id="631" r:id="rId382"/>
    <p:sldId id="632" r:id="rId383"/>
    <p:sldId id="633" r:id="rId384"/>
    <p:sldId id="634" r:id="rId385"/>
    <p:sldId id="635" r:id="rId386"/>
    <p:sldId id="636" r:id="rId387"/>
    <p:sldId id="637" r:id="rId388"/>
    <p:sldId id="638" r:id="rId389"/>
    <p:sldId id="639" r:id="rId390"/>
    <p:sldId id="640" r:id="rId391"/>
    <p:sldId id="641" r:id="rId392"/>
    <p:sldId id="642" r:id="rId393"/>
    <p:sldId id="643" r:id="rId394"/>
    <p:sldId id="644" r:id="rId395"/>
    <p:sldId id="645" r:id="rId396"/>
    <p:sldId id="646" r:id="rId397"/>
    <p:sldId id="647" r:id="rId398"/>
    <p:sldId id="648" r:id="rId399"/>
    <p:sldId id="649" r:id="rId400"/>
    <p:sldId id="650" r:id="rId401"/>
    <p:sldId id="651" r:id="rId402"/>
    <p:sldId id="652" r:id="rId403"/>
    <p:sldId id="653" r:id="rId404"/>
    <p:sldId id="654" r:id="rId405"/>
    <p:sldId id="655" r:id="rId406"/>
    <p:sldId id="656" r:id="rId407"/>
    <p:sldId id="657" r:id="rId408"/>
    <p:sldId id="658" r:id="rId409"/>
    <p:sldId id="659" r:id="rId410"/>
    <p:sldId id="660" r:id="rId411"/>
    <p:sldId id="661" r:id="rId412"/>
    <p:sldId id="662" r:id="rId413"/>
    <p:sldId id="663" r:id="rId414"/>
    <p:sldId id="664" r:id="rId415"/>
    <p:sldId id="665" r:id="rId416"/>
    <p:sldId id="666" r:id="rId417"/>
    <p:sldId id="667" r:id="rId418"/>
    <p:sldId id="668" r:id="rId419"/>
    <p:sldId id="669" r:id="rId420"/>
    <p:sldId id="670" r:id="rId421"/>
    <p:sldId id="671" r:id="rId422"/>
    <p:sldId id="672" r:id="rId423"/>
    <p:sldId id="673" r:id="rId424"/>
    <p:sldId id="674" r:id="rId425"/>
    <p:sldId id="675" r:id="rId426"/>
    <p:sldId id="676" r:id="rId427"/>
    <p:sldId id="677" r:id="rId428"/>
    <p:sldId id="678" r:id="rId429"/>
    <p:sldId id="679" r:id="rId430"/>
    <p:sldId id="680" r:id="rId431"/>
    <p:sldId id="681" r:id="rId432"/>
    <p:sldId id="682" r:id="rId433"/>
    <p:sldId id="683" r:id="rId434"/>
    <p:sldId id="684" r:id="rId435"/>
    <p:sldId id="685" r:id="rId436"/>
    <p:sldId id="686" r:id="rId437"/>
    <p:sldId id="687" r:id="rId438"/>
    <p:sldId id="688" r:id="rId439"/>
    <p:sldId id="689" r:id="rId440"/>
    <p:sldId id="690" r:id="rId441"/>
    <p:sldId id="691" r:id="rId442"/>
    <p:sldId id="692" r:id="rId443"/>
    <p:sldId id="693" r:id="rId444"/>
    <p:sldId id="694" r:id="rId445"/>
    <p:sldId id="695" r:id="rId446"/>
    <p:sldId id="696" r:id="rId447"/>
    <p:sldId id="697" r:id="rId448"/>
    <p:sldId id="698" r:id="rId449"/>
    <p:sldId id="699" r:id="rId450"/>
    <p:sldId id="700" r:id="rId451"/>
    <p:sldId id="701" r:id="rId452"/>
    <p:sldId id="702" r:id="rId453"/>
    <p:sldId id="703" r:id="rId454"/>
    <p:sldId id="704" r:id="rId455"/>
    <p:sldId id="705" r:id="rId456"/>
    <p:sldId id="706" r:id="rId457"/>
    <p:sldId id="707" r:id="rId458"/>
    <p:sldId id="708" r:id="rId459"/>
    <p:sldId id="709" r:id="rId460"/>
    <p:sldId id="710" r:id="rId461"/>
    <p:sldId id="711" r:id="rId462"/>
    <p:sldId id="712" r:id="rId463"/>
    <p:sldId id="713" r:id="rId464"/>
    <p:sldId id="714" r:id="rId465"/>
    <p:sldId id="715" r:id="rId466"/>
    <p:sldId id="716" r:id="rId467"/>
    <p:sldId id="717" r:id="rId468"/>
    <p:sldId id="718" r:id="rId469"/>
    <p:sldId id="719" r:id="rId470"/>
    <p:sldId id="720" r:id="rId471"/>
    <p:sldId id="721" r:id="rId472"/>
    <p:sldId id="722" r:id="rId473"/>
    <p:sldId id="723" r:id="rId474"/>
    <p:sldId id="724" r:id="rId475"/>
    <p:sldId id="725" r:id="rId476"/>
    <p:sldId id="726" r:id="rId477"/>
    <p:sldId id="727" r:id="rId478"/>
    <p:sldId id="728" r:id="rId479"/>
    <p:sldId id="729" r:id="rId480"/>
    <p:sldId id="730" r:id="rId481"/>
    <p:sldId id="731" r:id="rId482"/>
    <p:sldId id="732" r:id="rId483"/>
    <p:sldId id="733" r:id="rId484"/>
    <p:sldId id="734" r:id="rId485"/>
    <p:sldId id="735" r:id="rId486"/>
    <p:sldId id="736" r:id="rId487"/>
    <p:sldId id="737" r:id="rId488"/>
    <p:sldId id="738" r:id="rId489"/>
    <p:sldId id="739" r:id="rId490"/>
    <p:sldId id="740" r:id="rId491"/>
    <p:sldId id="741" r:id="rId492"/>
    <p:sldId id="742" r:id="rId493"/>
    <p:sldId id="743" r:id="rId494"/>
    <p:sldId id="744" r:id="rId495"/>
    <p:sldId id="745" r:id="rId496"/>
    <p:sldId id="746" r:id="rId497"/>
    <p:sldId id="747" r:id="rId498"/>
    <p:sldId id="748" r:id="rId499"/>
    <p:sldId id="749" r:id="rId500"/>
    <p:sldId id="750" r:id="rId501"/>
    <p:sldId id="751" r:id="rId502"/>
    <p:sldId id="752" r:id="rId503"/>
    <p:sldId id="753" r:id="rId504"/>
    <p:sldId id="754" r:id="rId505"/>
    <p:sldId id="755" r:id="rId506"/>
  </p:sldIdLst>
  <p:sldSz cx="9144000" cy="6858000" type="screen4x3"/>
  <p:notesSz cx="6858000" cy="9144000"/>
  <p:defaultTextStyle>
    <a:defPPr>
      <a:defRPr lang="en-US"/>
    </a:defPPr>
    <a:lvl1pPr algn="l" defTabSz="9144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11" d="100"/>
          <a:sy n="111" d="100"/>
        </p:scale>
        <p:origin x="-1710" y="-7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?>
<Relationships xmlns="http://schemas.openxmlformats.org/package/2006/relationships">
   
   
   
   <Relationship Id="rId3" Target="presProps.xml" Type="http://schemas.openxmlformats.org/officeDocument/2006/relationships/presProps"/>
   
   
   
   <Relationship Id="rId2" Target="notesMasters/notesMaster1.xml" Type="http://schemas.openxmlformats.org/officeDocument/2006/relationships/notesMaster"/>
   
   
   
   <Relationship Id="rId1" Target="slideMasters/slideMaster1.xml" Type="http://schemas.openxmlformats.org/officeDocument/2006/relationships/slideMaster"/>
   
   
   
   <Relationship Id="rId6" Target="tableStyles.xml" Type="http://schemas.openxmlformats.org/officeDocument/2006/relationships/tableStyles"/>
   
   
   
   <Relationship Id="rId5" Target="theme/theme1.xml" Type="http://schemas.openxmlformats.org/officeDocument/2006/relationships/theme"/>
   
   
   
   <Relationship Id="rId4" Target="viewProps.xml" Type="http://schemas.openxmlformats.org/officeDocument/2006/relationships/viewProps"/>
   
   
   
   <Relationship Id="rId7" Target="slides/slide1.xml" Type="http://schemas.openxmlformats.org/officeDocument/2006/relationships/slide"/>
   
   
   
   <Relationship Id="rId8" Target="slides/slide2.xml" Type="http://schemas.openxmlformats.org/officeDocument/2006/relationships/slide"/>
   
   
   
   <Relationship Id="rId9" Target="slides/slide3.xml" Type="http://schemas.openxmlformats.org/officeDocument/2006/relationships/slide"/>
   
   
   
   <Relationship Id="rId10" Target="slides/slide4.xml" Type="http://schemas.openxmlformats.org/officeDocument/2006/relationships/slide"/>
   
   
   
   <Relationship Id="rId11" Target="slides/slide5.xml" Type="http://schemas.openxmlformats.org/officeDocument/2006/relationships/slide"/>
   
   
   
   <Relationship Id="rId12" Target="slides/slide6.xml" Type="http://schemas.openxmlformats.org/officeDocument/2006/relationships/slide"/>
   
   
   
   <Relationship Id="rId13" Target="slides/slide7.xml" Type="http://schemas.openxmlformats.org/officeDocument/2006/relationships/slide"/>
   
   
   
   <Relationship Id="rId14" Target="slides/slide8.xml" Type="http://schemas.openxmlformats.org/officeDocument/2006/relationships/slide"/>
   
   
   
   <Relationship Id="rId15" Target="slides/slide9.xml" Type="http://schemas.openxmlformats.org/officeDocument/2006/relationships/slide"/>
   
   
   
   <Relationship Id="rId16" Target="slides/slide10.xml" Type="http://schemas.openxmlformats.org/officeDocument/2006/relationships/slide"/>
   
   
   
   <Relationship Id="rId17" Target="slides/slide11.xml" Type="http://schemas.openxmlformats.org/officeDocument/2006/relationships/slide"/>
   
   
   
   <Relationship Id="rId18" Target="slides/slide12.xml" Type="http://schemas.openxmlformats.org/officeDocument/2006/relationships/slide"/>
   
   
   
   <Relationship Id="rId19" Target="slides/slide13.xml" Type="http://schemas.openxmlformats.org/officeDocument/2006/relationships/slide"/>
   
   
   
   <Relationship Id="rId20" Target="slides/slide14.xml" Type="http://schemas.openxmlformats.org/officeDocument/2006/relationships/slide"/>
   
   
   
   <Relationship Id="rId21" Target="slides/slide15.xml" Type="http://schemas.openxmlformats.org/officeDocument/2006/relationships/slide"/>
   
   
   
   <Relationship Id="rId22" Target="slides/slide16.xml" Type="http://schemas.openxmlformats.org/officeDocument/2006/relationships/slide"/>
   
   
   
   <Relationship Id="rId23" Target="slides/slide17.xml" Type="http://schemas.openxmlformats.org/officeDocument/2006/relationships/slide"/>
   
   
   
   <Relationship Id="rId24" Target="slides/slide18.xml" Type="http://schemas.openxmlformats.org/officeDocument/2006/relationships/slide"/>
   
   
   
   <Relationship Id="rId25" Target="slides/slide19.xml" Type="http://schemas.openxmlformats.org/officeDocument/2006/relationships/slide"/>
   
   
   
   <Relationship Id="rId26" Target="slides/slide20.xml" Type="http://schemas.openxmlformats.org/officeDocument/2006/relationships/slide"/>
   
   
   
   <Relationship Id="rId27" Target="slides/slide21.xml" Type="http://schemas.openxmlformats.org/officeDocument/2006/relationships/slide"/>
   
   
   
   <Relationship Id="rId28" Target="slides/slide22.xml" Type="http://schemas.openxmlformats.org/officeDocument/2006/relationships/slide"/>
   
   
   
   <Relationship Id="rId29" Target="slides/slide23.xml" Type="http://schemas.openxmlformats.org/officeDocument/2006/relationships/slide"/>
   
   
   
   <Relationship Id="rId30" Target="slides/slide24.xml" Type="http://schemas.openxmlformats.org/officeDocument/2006/relationships/slide"/>
   
   
   
   <Relationship Id="rId31" Target="slides/slide25.xml" Type="http://schemas.openxmlformats.org/officeDocument/2006/relationships/slide"/>
   
   
   
   <Relationship Id="rId32" Target="slides/slide26.xml" Type="http://schemas.openxmlformats.org/officeDocument/2006/relationships/slide"/>
   
   
   
   <Relationship Id="rId33" Target="slides/slide27.xml" Type="http://schemas.openxmlformats.org/officeDocument/2006/relationships/slide"/>
   
   
   
   <Relationship Id="rId34" Target="slides/slide28.xml" Type="http://schemas.openxmlformats.org/officeDocument/2006/relationships/slide"/>
   
   
   
   <Relationship Id="rId35" Target="slides/slide29.xml" Type="http://schemas.openxmlformats.org/officeDocument/2006/relationships/slide"/>
   
   
   
   <Relationship Id="rId36" Target="slides/slide30.xml" Type="http://schemas.openxmlformats.org/officeDocument/2006/relationships/slide"/>
   
   
   
   <Relationship Id="rId37" Target="slides/slide31.xml" Type="http://schemas.openxmlformats.org/officeDocument/2006/relationships/slide"/>
   
   
   
   <Relationship Id="rId38" Target="slides/slide32.xml" Type="http://schemas.openxmlformats.org/officeDocument/2006/relationships/slide"/>
   
   
   
   <Relationship Id="rId39" Target="slides/slide33.xml" Type="http://schemas.openxmlformats.org/officeDocument/2006/relationships/slide"/>
   
   
   
   <Relationship Id="rId40" Target="slides/slide34.xml" Type="http://schemas.openxmlformats.org/officeDocument/2006/relationships/slide"/>
   
   
   
   <Relationship Id="rId41" Target="slides/slide35.xml" Type="http://schemas.openxmlformats.org/officeDocument/2006/relationships/slide"/>
   
   
   
   <Relationship Id="rId42" Target="slides/slide36.xml" Type="http://schemas.openxmlformats.org/officeDocument/2006/relationships/slide"/>
   
   
   
   <Relationship Id="rId43" Target="slides/slide37.xml" Type="http://schemas.openxmlformats.org/officeDocument/2006/relationships/slide"/>
   
   
   
   <Relationship Id="rId44" Target="slides/slide38.xml" Type="http://schemas.openxmlformats.org/officeDocument/2006/relationships/slide"/>
   
   
   
   <Relationship Id="rId45" Target="slides/slide39.xml" Type="http://schemas.openxmlformats.org/officeDocument/2006/relationships/slide"/>
   
   
   
   <Relationship Id="rId46" Target="slides/slide40.xml" Type="http://schemas.openxmlformats.org/officeDocument/2006/relationships/slide"/>
   
   
   
   <Relationship Id="rId47" Target="slides/slide41.xml" Type="http://schemas.openxmlformats.org/officeDocument/2006/relationships/slide"/>
   
   
   
   <Relationship Id="rId48" Target="slides/slide42.xml" Type="http://schemas.openxmlformats.org/officeDocument/2006/relationships/slide"/>
   
   
   
   <Relationship Id="rId49" Target="slides/slide43.xml" Type="http://schemas.openxmlformats.org/officeDocument/2006/relationships/slide"/>
   
   
   
   <Relationship Id="rId50" Target="slides/slide44.xml" Type="http://schemas.openxmlformats.org/officeDocument/2006/relationships/slide"/>
   
   
   
   <Relationship Id="rId51" Target="slides/slide45.xml" Type="http://schemas.openxmlformats.org/officeDocument/2006/relationships/slide"/>
   
   
   
   <Relationship Id="rId52" Target="slides/slide46.xml" Type="http://schemas.openxmlformats.org/officeDocument/2006/relationships/slide"/>
   
   
   
   <Relationship Id="rId53" Target="slides/slide47.xml" Type="http://schemas.openxmlformats.org/officeDocument/2006/relationships/slide"/>
   
   
   
   <Relationship Id="rId54" Target="slides/slide48.xml" Type="http://schemas.openxmlformats.org/officeDocument/2006/relationships/slide"/>
   
   
   
   <Relationship Id="rId55" Target="slides/slide49.xml" Type="http://schemas.openxmlformats.org/officeDocument/2006/relationships/slide"/>
   
   
   
   <Relationship Id="rId56" Target="slides/slide50.xml" Type="http://schemas.openxmlformats.org/officeDocument/2006/relationships/slide"/>
   
   
   
   <Relationship Id="rId57" Target="slides/slide51.xml" Type="http://schemas.openxmlformats.org/officeDocument/2006/relationships/slide"/>
   
   
   
   <Relationship Id="rId58" Target="slides/slide52.xml" Type="http://schemas.openxmlformats.org/officeDocument/2006/relationships/slide"/>
   
   
   
   <Relationship Id="rId59" Target="slides/slide53.xml" Type="http://schemas.openxmlformats.org/officeDocument/2006/relationships/slide"/>
   
   
   
   <Relationship Id="rId60" Target="slides/slide54.xml" Type="http://schemas.openxmlformats.org/officeDocument/2006/relationships/slide"/>
   
   
   
   <Relationship Id="rId61" Target="slides/slide55.xml" Type="http://schemas.openxmlformats.org/officeDocument/2006/relationships/slide"/>
   
   
   
   <Relationship Id="rId62" Target="slides/slide56.xml" Type="http://schemas.openxmlformats.org/officeDocument/2006/relationships/slide"/>
   
   
   
   <Relationship Id="rId63" Target="slides/slide57.xml" Type="http://schemas.openxmlformats.org/officeDocument/2006/relationships/slide"/>
   
   
   
   <Relationship Id="rId64" Target="slides/slide58.xml" Type="http://schemas.openxmlformats.org/officeDocument/2006/relationships/slide"/>
   
   
   
   <Relationship Id="rId65" Target="slides/slide59.xml" Type="http://schemas.openxmlformats.org/officeDocument/2006/relationships/slide"/>
   
   
   
   <Relationship Id="rId66" Target="slides/slide60.xml" Type="http://schemas.openxmlformats.org/officeDocument/2006/relationships/slide"/>
   
   
   
   <Relationship Id="rId67" Target="slides/slide61.xml" Type="http://schemas.openxmlformats.org/officeDocument/2006/relationships/slide"/>
   
   
   
   <Relationship Id="rId68" Target="slides/slide62.xml" Type="http://schemas.openxmlformats.org/officeDocument/2006/relationships/slide"/>
   
   
   
   <Relationship Id="rId69" Target="slides/slide63.xml" Type="http://schemas.openxmlformats.org/officeDocument/2006/relationships/slide"/>
   
   
   
   <Relationship Id="rId70" Target="slides/slide64.xml" Type="http://schemas.openxmlformats.org/officeDocument/2006/relationships/slide"/>
   
   
   
   <Relationship Id="rId71" Target="slides/slide65.xml" Type="http://schemas.openxmlformats.org/officeDocument/2006/relationships/slide"/>
   
   
   
   <Relationship Id="rId72" Target="slides/slide66.xml" Type="http://schemas.openxmlformats.org/officeDocument/2006/relationships/slide"/>
   
   
   
   <Relationship Id="rId73" Target="slides/slide67.xml" Type="http://schemas.openxmlformats.org/officeDocument/2006/relationships/slide"/>
   
   
   
   <Relationship Id="rId74" Target="slides/slide68.xml" Type="http://schemas.openxmlformats.org/officeDocument/2006/relationships/slide"/>
   
   
   
   <Relationship Id="rId75" Target="slides/slide69.xml" Type="http://schemas.openxmlformats.org/officeDocument/2006/relationships/slide"/>
   
   
   
   <Relationship Id="rId76" Target="slides/slide70.xml" Type="http://schemas.openxmlformats.org/officeDocument/2006/relationships/slide"/>
   
   
   
   <Relationship Id="rId77" Target="slides/slide71.xml" Type="http://schemas.openxmlformats.org/officeDocument/2006/relationships/slide"/>
   
   
   
   <Relationship Id="rId78" Target="slides/slide72.xml" Type="http://schemas.openxmlformats.org/officeDocument/2006/relationships/slide"/>
   
   
   
   <Relationship Id="rId79" Target="slides/slide73.xml" Type="http://schemas.openxmlformats.org/officeDocument/2006/relationships/slide"/>
   
   
   
   <Relationship Id="rId80" Target="slides/slide74.xml" Type="http://schemas.openxmlformats.org/officeDocument/2006/relationships/slide"/>
   
   
   
   <Relationship Id="rId81" Target="slides/slide75.xml" Type="http://schemas.openxmlformats.org/officeDocument/2006/relationships/slide"/>
   
   
   
   <Relationship Id="rId82" Target="slides/slide76.xml" Type="http://schemas.openxmlformats.org/officeDocument/2006/relationships/slide"/>
   
   
   
   <Relationship Id="rId83" Target="slides/slide77.xml" Type="http://schemas.openxmlformats.org/officeDocument/2006/relationships/slide"/>
   
   
   
   <Relationship Id="rId84" Target="slides/slide78.xml" Type="http://schemas.openxmlformats.org/officeDocument/2006/relationships/slide"/>
   
   
   
   <Relationship Id="rId85" Target="slides/slide79.xml" Type="http://schemas.openxmlformats.org/officeDocument/2006/relationships/slide"/>
   
   
   
   <Relationship Id="rId86" Target="slides/slide80.xml" Type="http://schemas.openxmlformats.org/officeDocument/2006/relationships/slide"/>
   
   
   
   <Relationship Id="rId87" Target="slides/slide81.xml" Type="http://schemas.openxmlformats.org/officeDocument/2006/relationships/slide"/>
   
   
   
   <Relationship Id="rId88" Target="slides/slide82.xml" Type="http://schemas.openxmlformats.org/officeDocument/2006/relationships/slide"/>
   
   
   
   <Relationship Id="rId89" Target="slides/slide83.xml" Type="http://schemas.openxmlformats.org/officeDocument/2006/relationships/slide"/>
   
   
   
   <Relationship Id="rId90" Target="slides/slide84.xml" Type="http://schemas.openxmlformats.org/officeDocument/2006/relationships/slide"/>
   
   
   
   <Relationship Id="rId91" Target="slides/slide85.xml" Type="http://schemas.openxmlformats.org/officeDocument/2006/relationships/slide"/>
   
   
   
   <Relationship Id="rId92" Target="slides/slide86.xml" Type="http://schemas.openxmlformats.org/officeDocument/2006/relationships/slide"/>
   
   
   
   <Relationship Id="rId93" Target="slides/slide87.xml" Type="http://schemas.openxmlformats.org/officeDocument/2006/relationships/slide"/>
   
   
   
   <Relationship Id="rId94" Target="slides/slide88.xml" Type="http://schemas.openxmlformats.org/officeDocument/2006/relationships/slide"/>
   
   
   
   <Relationship Id="rId95" Target="slides/slide89.xml" Type="http://schemas.openxmlformats.org/officeDocument/2006/relationships/slide"/>
   
   
   
   <Relationship Id="rId96" Target="slides/slide90.xml" Type="http://schemas.openxmlformats.org/officeDocument/2006/relationships/slide"/>
   
   
   
   <Relationship Id="rId97" Target="slides/slide91.xml" Type="http://schemas.openxmlformats.org/officeDocument/2006/relationships/slide"/>
   
   
   
   <Relationship Id="rId98" Target="slides/slide92.xml" Type="http://schemas.openxmlformats.org/officeDocument/2006/relationships/slide"/>
   
   
   
   <Relationship Id="rId99" Target="slides/slide93.xml" Type="http://schemas.openxmlformats.org/officeDocument/2006/relationships/slide"/>
   
   
   
   <Relationship Id="rId100" Target="slides/slide94.xml" Type="http://schemas.openxmlformats.org/officeDocument/2006/relationships/slide"/>
   
   
   
   <Relationship Id="rId101" Target="slides/slide95.xml" Type="http://schemas.openxmlformats.org/officeDocument/2006/relationships/slide"/>
   
   
   
   <Relationship Id="rId102" Target="slides/slide96.xml" Type="http://schemas.openxmlformats.org/officeDocument/2006/relationships/slide"/>
   
   
   
   <Relationship Id="rId103" Target="slides/slide97.xml" Type="http://schemas.openxmlformats.org/officeDocument/2006/relationships/slide"/>
   
   
   
   <Relationship Id="rId104" Target="slides/slide98.xml" Type="http://schemas.openxmlformats.org/officeDocument/2006/relationships/slide"/>
   
   
   
   <Relationship Id="rId105" Target="slides/slide99.xml" Type="http://schemas.openxmlformats.org/officeDocument/2006/relationships/slide"/>
   
   
   
   <Relationship Id="rId106" Target="slides/slide100.xml" Type="http://schemas.openxmlformats.org/officeDocument/2006/relationships/slide"/>
   
   
   
   <Relationship Id="rId107" Target="slides/slide101.xml" Type="http://schemas.openxmlformats.org/officeDocument/2006/relationships/slide"/>
   
   
   
   <Relationship Id="rId108" Target="slides/slide102.xml" Type="http://schemas.openxmlformats.org/officeDocument/2006/relationships/slide"/>
   
   
   
   <Relationship Id="rId109" Target="slides/slide103.xml" Type="http://schemas.openxmlformats.org/officeDocument/2006/relationships/slide"/>
   
   
   
   <Relationship Id="rId110" Target="slides/slide104.xml" Type="http://schemas.openxmlformats.org/officeDocument/2006/relationships/slide"/>
   
   
   
   <Relationship Id="rId111" Target="slides/slide105.xml" Type="http://schemas.openxmlformats.org/officeDocument/2006/relationships/slide"/>
   
   
   
   <Relationship Id="rId112" Target="slides/slide106.xml" Type="http://schemas.openxmlformats.org/officeDocument/2006/relationships/slide"/>
   
   
   
   <Relationship Id="rId113" Target="slides/slide107.xml" Type="http://schemas.openxmlformats.org/officeDocument/2006/relationships/slide"/>
   
   
   
   <Relationship Id="rId114" Target="slides/slide108.xml" Type="http://schemas.openxmlformats.org/officeDocument/2006/relationships/slide"/>
   
   
   
   <Relationship Id="rId115" Target="slides/slide109.xml" Type="http://schemas.openxmlformats.org/officeDocument/2006/relationships/slide"/>
   
   
   
   <Relationship Id="rId116" Target="slides/slide110.xml" Type="http://schemas.openxmlformats.org/officeDocument/2006/relationships/slide"/>
   
   
   
   <Relationship Id="rId117" Target="slides/slide111.xml" Type="http://schemas.openxmlformats.org/officeDocument/2006/relationships/slide"/>
   
   
   
   <Relationship Id="rId118" Target="slides/slide112.xml" Type="http://schemas.openxmlformats.org/officeDocument/2006/relationships/slide"/>
   
   
   
   <Relationship Id="rId119" Target="slides/slide113.xml" Type="http://schemas.openxmlformats.org/officeDocument/2006/relationships/slide"/>
   
   
   
   <Relationship Id="rId120" Target="slides/slide114.xml" Type="http://schemas.openxmlformats.org/officeDocument/2006/relationships/slide"/>
   
   
   
   <Relationship Id="rId121" Target="slides/slide115.xml" Type="http://schemas.openxmlformats.org/officeDocument/2006/relationships/slide"/>
   
   
   
   <Relationship Id="rId122" Target="slides/slide116.xml" Type="http://schemas.openxmlformats.org/officeDocument/2006/relationships/slide"/>
   
   
   
   <Relationship Id="rId123" Target="slides/slide117.xml" Type="http://schemas.openxmlformats.org/officeDocument/2006/relationships/slide"/>
   
   
   
   <Relationship Id="rId124" Target="slides/slide118.xml" Type="http://schemas.openxmlformats.org/officeDocument/2006/relationships/slide"/>
   
   
   
   <Relationship Id="rId125" Target="slides/slide119.xml" Type="http://schemas.openxmlformats.org/officeDocument/2006/relationships/slide"/>
   
   
   
   <Relationship Id="rId126" Target="slides/slide120.xml" Type="http://schemas.openxmlformats.org/officeDocument/2006/relationships/slide"/>
   
   
   
   <Relationship Id="rId127" Target="slides/slide121.xml" Type="http://schemas.openxmlformats.org/officeDocument/2006/relationships/slide"/>
   
   
   
   <Relationship Id="rId128" Target="slides/slide122.xml" Type="http://schemas.openxmlformats.org/officeDocument/2006/relationships/slide"/>
   
   
   
   <Relationship Id="rId129" Target="slides/slide123.xml" Type="http://schemas.openxmlformats.org/officeDocument/2006/relationships/slide"/>
   
   
   
   <Relationship Id="rId130" Target="slides/slide124.xml" Type="http://schemas.openxmlformats.org/officeDocument/2006/relationships/slide"/>
   
   
   
   <Relationship Id="rId131" Target="slides/slide125.xml" Type="http://schemas.openxmlformats.org/officeDocument/2006/relationships/slide"/>
   
   
   
   <Relationship Id="rId132" Target="slides/slide126.xml" Type="http://schemas.openxmlformats.org/officeDocument/2006/relationships/slide"/>
   
   
   
   <Relationship Id="rId133" Target="slides/slide127.xml" Type="http://schemas.openxmlformats.org/officeDocument/2006/relationships/slide"/>
   
   
   
   <Relationship Id="rId134" Target="slides/slide128.xml" Type="http://schemas.openxmlformats.org/officeDocument/2006/relationships/slide"/>
   
   
   
   <Relationship Id="rId135" Target="slides/slide129.xml" Type="http://schemas.openxmlformats.org/officeDocument/2006/relationships/slide"/>
   
   
   
   <Relationship Id="rId136" Target="slides/slide130.xml" Type="http://schemas.openxmlformats.org/officeDocument/2006/relationships/slide"/>
   
   
   
   <Relationship Id="rId137" Target="slides/slide131.xml" Type="http://schemas.openxmlformats.org/officeDocument/2006/relationships/slide"/>
   
   
   
   <Relationship Id="rId138" Target="slides/slide132.xml" Type="http://schemas.openxmlformats.org/officeDocument/2006/relationships/slide"/>
   
   
   
   <Relationship Id="rId139" Target="slides/slide133.xml" Type="http://schemas.openxmlformats.org/officeDocument/2006/relationships/slide"/>
   
   
   
   <Relationship Id="rId140" Target="slides/slide134.xml" Type="http://schemas.openxmlformats.org/officeDocument/2006/relationships/slide"/>
   
   
   
   <Relationship Id="rId141" Target="slides/slide135.xml" Type="http://schemas.openxmlformats.org/officeDocument/2006/relationships/slide"/>
   
   
   
   <Relationship Id="rId142" Target="slides/slide136.xml" Type="http://schemas.openxmlformats.org/officeDocument/2006/relationships/slide"/>
   
   
   
   <Relationship Id="rId143" Target="slides/slide137.xml" Type="http://schemas.openxmlformats.org/officeDocument/2006/relationships/slide"/>
   
   
   
   <Relationship Id="rId144" Target="slides/slide138.xml" Type="http://schemas.openxmlformats.org/officeDocument/2006/relationships/slide"/>
   
   
   
   <Relationship Id="rId145" Target="slides/slide139.xml" Type="http://schemas.openxmlformats.org/officeDocument/2006/relationships/slide"/>
   
   
   
   <Relationship Id="rId146" Target="slides/slide140.xml" Type="http://schemas.openxmlformats.org/officeDocument/2006/relationships/slide"/>
   
   
   
   <Relationship Id="rId147" Target="slides/slide141.xml" Type="http://schemas.openxmlformats.org/officeDocument/2006/relationships/slide"/>
   
   
   
   <Relationship Id="rId148" Target="slides/slide142.xml" Type="http://schemas.openxmlformats.org/officeDocument/2006/relationships/slide"/>
   
   
   
   <Relationship Id="rId149" Target="slides/slide143.xml" Type="http://schemas.openxmlformats.org/officeDocument/2006/relationships/slide"/>
   
   
   
   <Relationship Id="rId150" Target="slides/slide144.xml" Type="http://schemas.openxmlformats.org/officeDocument/2006/relationships/slide"/>
   
   
   
   <Relationship Id="rId151" Target="slides/slide145.xml" Type="http://schemas.openxmlformats.org/officeDocument/2006/relationships/slide"/>
   
   
   
   <Relationship Id="rId152" Target="slides/slide146.xml" Type="http://schemas.openxmlformats.org/officeDocument/2006/relationships/slide"/>
   
   
   
   <Relationship Id="rId153" Target="slides/slide147.xml" Type="http://schemas.openxmlformats.org/officeDocument/2006/relationships/slide"/>
   
   
   
   <Relationship Id="rId154" Target="slides/slide148.xml" Type="http://schemas.openxmlformats.org/officeDocument/2006/relationships/slide"/>
   
   
   
   <Relationship Id="rId155" Target="slides/slide149.xml" Type="http://schemas.openxmlformats.org/officeDocument/2006/relationships/slide"/>
   
   
   
   <Relationship Id="rId156" Target="slides/slide150.xml" Type="http://schemas.openxmlformats.org/officeDocument/2006/relationships/slide"/>
   
   
   
   <Relationship Id="rId157" Target="slides/slide151.xml" Type="http://schemas.openxmlformats.org/officeDocument/2006/relationships/slide"/>
   
   
   
   <Relationship Id="rId158" Target="slides/slide152.xml" Type="http://schemas.openxmlformats.org/officeDocument/2006/relationships/slide"/>
   
   
   
   <Relationship Id="rId159" Target="slides/slide153.xml" Type="http://schemas.openxmlformats.org/officeDocument/2006/relationships/slide"/>
   
   
   
   <Relationship Id="rId160" Target="slides/slide154.xml" Type="http://schemas.openxmlformats.org/officeDocument/2006/relationships/slide"/>
   
   
   
   <Relationship Id="rId161" Target="slides/slide155.xml" Type="http://schemas.openxmlformats.org/officeDocument/2006/relationships/slide"/>
   
   
   
   <Relationship Id="rId162" Target="slides/slide156.xml" Type="http://schemas.openxmlformats.org/officeDocument/2006/relationships/slide"/>
   
   
   
   <Relationship Id="rId163" Target="slides/slide157.xml" Type="http://schemas.openxmlformats.org/officeDocument/2006/relationships/slide"/>
   
   
   
   <Relationship Id="rId164" Target="slides/slide158.xml" Type="http://schemas.openxmlformats.org/officeDocument/2006/relationships/slide"/>
   
   
   
   <Relationship Id="rId165" Target="slides/slide159.xml" Type="http://schemas.openxmlformats.org/officeDocument/2006/relationships/slide"/>
   
   
   
   <Relationship Id="rId166" Target="slides/slide160.xml" Type="http://schemas.openxmlformats.org/officeDocument/2006/relationships/slide"/>
   
   
   
   <Relationship Id="rId167" Target="slides/slide161.xml" Type="http://schemas.openxmlformats.org/officeDocument/2006/relationships/slide"/>
   
   
   
   <Relationship Id="rId168" Target="slides/slide162.xml" Type="http://schemas.openxmlformats.org/officeDocument/2006/relationships/slide"/>
   
   
   
   <Relationship Id="rId169" Target="slides/slide163.xml" Type="http://schemas.openxmlformats.org/officeDocument/2006/relationships/slide"/>
   
   
   
   <Relationship Id="rId170" Target="slides/slide164.xml" Type="http://schemas.openxmlformats.org/officeDocument/2006/relationships/slide"/>
   
   
   
   <Relationship Id="rId171" Target="slides/slide165.xml" Type="http://schemas.openxmlformats.org/officeDocument/2006/relationships/slide"/>
   
   
   
   <Relationship Id="rId172" Target="slides/slide166.xml" Type="http://schemas.openxmlformats.org/officeDocument/2006/relationships/slide"/>
   
   
   
   <Relationship Id="rId173" Target="slides/slide167.xml" Type="http://schemas.openxmlformats.org/officeDocument/2006/relationships/slide"/>
   
   
   
   <Relationship Id="rId174" Target="slides/slide168.xml" Type="http://schemas.openxmlformats.org/officeDocument/2006/relationships/slide"/>
   
   
   
   <Relationship Id="rId175" Target="slides/slide169.xml" Type="http://schemas.openxmlformats.org/officeDocument/2006/relationships/slide"/>
   
   
   
   <Relationship Id="rId176" Target="slides/slide170.xml" Type="http://schemas.openxmlformats.org/officeDocument/2006/relationships/slide"/>
   
   
   
   <Relationship Id="rId177" Target="slides/slide171.xml" Type="http://schemas.openxmlformats.org/officeDocument/2006/relationships/slide"/>
   
   
   
   <Relationship Id="rId178" Target="slides/slide172.xml" Type="http://schemas.openxmlformats.org/officeDocument/2006/relationships/slide"/>
   
   
   
   <Relationship Id="rId179" Target="slides/slide173.xml" Type="http://schemas.openxmlformats.org/officeDocument/2006/relationships/slide"/>
   
   
   
   <Relationship Id="rId180" Target="slides/slide174.xml" Type="http://schemas.openxmlformats.org/officeDocument/2006/relationships/slide"/>
   
   
   
   <Relationship Id="rId181" Target="slides/slide175.xml" Type="http://schemas.openxmlformats.org/officeDocument/2006/relationships/slide"/>
   
   
   
   <Relationship Id="rId182" Target="slides/slide176.xml" Type="http://schemas.openxmlformats.org/officeDocument/2006/relationships/slide"/>
   
   
   
   <Relationship Id="rId183" Target="slides/slide177.xml" Type="http://schemas.openxmlformats.org/officeDocument/2006/relationships/slide"/>
   
   
   
   <Relationship Id="rId184" Target="slides/slide178.xml" Type="http://schemas.openxmlformats.org/officeDocument/2006/relationships/slide"/>
   
   
   
   <Relationship Id="rId185" Target="slides/slide179.xml" Type="http://schemas.openxmlformats.org/officeDocument/2006/relationships/slide"/>
   
   
   
   <Relationship Id="rId186" Target="slides/slide180.xml" Type="http://schemas.openxmlformats.org/officeDocument/2006/relationships/slide"/>
   
   
   
   <Relationship Id="rId187" Target="slides/slide181.xml" Type="http://schemas.openxmlformats.org/officeDocument/2006/relationships/slide"/>
   
   
   
   <Relationship Id="rId188" Target="slides/slide182.xml" Type="http://schemas.openxmlformats.org/officeDocument/2006/relationships/slide"/>
   
   
   
   <Relationship Id="rId189" Target="slides/slide183.xml" Type="http://schemas.openxmlformats.org/officeDocument/2006/relationships/slide"/>
   
   
   
   <Relationship Id="rId190" Target="slides/slide184.xml" Type="http://schemas.openxmlformats.org/officeDocument/2006/relationships/slide"/>
   
   
   
   <Relationship Id="rId191" Target="slides/slide185.xml" Type="http://schemas.openxmlformats.org/officeDocument/2006/relationships/slide"/>
   
   
   
   <Relationship Id="rId192" Target="slides/slide186.xml" Type="http://schemas.openxmlformats.org/officeDocument/2006/relationships/slide"/>
   
   
   
   <Relationship Id="rId193" Target="slides/slide187.xml" Type="http://schemas.openxmlformats.org/officeDocument/2006/relationships/slide"/>
   
   
   
   <Relationship Id="rId194" Target="slides/slide188.xml" Type="http://schemas.openxmlformats.org/officeDocument/2006/relationships/slide"/>
   
   
   
   <Relationship Id="rId195" Target="slides/slide189.xml" Type="http://schemas.openxmlformats.org/officeDocument/2006/relationships/slide"/>
   
   
   
   <Relationship Id="rId196" Target="slides/slide190.xml" Type="http://schemas.openxmlformats.org/officeDocument/2006/relationships/slide"/>
   
   
   
   <Relationship Id="rId197" Target="slides/slide191.xml" Type="http://schemas.openxmlformats.org/officeDocument/2006/relationships/slide"/>
   
   
   
   <Relationship Id="rId198" Target="slides/slide192.xml" Type="http://schemas.openxmlformats.org/officeDocument/2006/relationships/slide"/>
   
   
   
   <Relationship Id="rId199" Target="slides/slide193.xml" Type="http://schemas.openxmlformats.org/officeDocument/2006/relationships/slide"/>
   
   
   
   <Relationship Id="rId200" Target="slides/slide194.xml" Type="http://schemas.openxmlformats.org/officeDocument/2006/relationships/slide"/>
   
   
   
   <Relationship Id="rId201" Target="slides/slide195.xml" Type="http://schemas.openxmlformats.org/officeDocument/2006/relationships/slide"/>
   
   
   
   <Relationship Id="rId202" Target="slides/slide196.xml" Type="http://schemas.openxmlformats.org/officeDocument/2006/relationships/slide"/>
   
   
   
   <Relationship Id="rId203" Target="slides/slide197.xml" Type="http://schemas.openxmlformats.org/officeDocument/2006/relationships/slide"/>
   
   
   
   <Relationship Id="rId204" Target="slides/slide198.xml" Type="http://schemas.openxmlformats.org/officeDocument/2006/relationships/slide"/>
   
   
   
   <Relationship Id="rId205" Target="slides/slide199.xml" Type="http://schemas.openxmlformats.org/officeDocument/2006/relationships/slide"/>
   
   
   
   <Relationship Id="rId206" Target="slides/slide200.xml" Type="http://schemas.openxmlformats.org/officeDocument/2006/relationships/slide"/>

   
   
   <Relationship Id="rId207" Target="slides/slide201.xml" Type="http://schemas.openxmlformats.org/officeDocument/2006/relationships/slide"/>
   
   
   <Relationship Id="rId208" Target="slides/slide202.xml" Type="http://schemas.openxmlformats.org/officeDocument/2006/relationships/slide"/>
   
   
   <Relationship Id="rId209" Target="slides/slide203.xml" Type="http://schemas.openxmlformats.org/officeDocument/2006/relationships/slide"/>
   
   
   <Relationship Id="rId210" Target="slides/slide204.xml" Type="http://schemas.openxmlformats.org/officeDocument/2006/relationships/slide"/>
   
   
   <Relationship Id="rId211" Target="slides/slide205.xml" Type="http://schemas.openxmlformats.org/officeDocument/2006/relationships/slide"/>
   
   
   <Relationship Id="rId212" Target="slides/slide206.xml" Type="http://schemas.openxmlformats.org/officeDocument/2006/relationships/slide"/>
   
   
   <Relationship Id="rId213" Target="slides/slide207.xml" Type="http://schemas.openxmlformats.org/officeDocument/2006/relationships/slide"/>
   
   
   <Relationship Id="rId214" Target="slides/slide208.xml" Type="http://schemas.openxmlformats.org/officeDocument/2006/relationships/slide"/>
   
   
   <Relationship Id="rId215" Target="slides/slide209.xml" Type="http://schemas.openxmlformats.org/officeDocument/2006/relationships/slide"/>
   
   
   <Relationship Id="rId216" Target="slides/slide210.xml" Type="http://schemas.openxmlformats.org/officeDocument/2006/relationships/slide"/>
   
   
   <Relationship Id="rId217" Target="slides/slide211.xml" Type="http://schemas.openxmlformats.org/officeDocument/2006/relationships/slide"/>
   
   
   <Relationship Id="rId218" Target="slides/slide212.xml" Type="http://schemas.openxmlformats.org/officeDocument/2006/relationships/slide"/>
   
   
   <Relationship Id="rId219" Target="slides/slide213.xml" Type="http://schemas.openxmlformats.org/officeDocument/2006/relationships/slide"/>
   
   
   <Relationship Id="rId220" Target="slides/slide214.xml" Type="http://schemas.openxmlformats.org/officeDocument/2006/relationships/slide"/>
   
   
   <Relationship Id="rId221" Target="slides/slide215.xml" Type="http://schemas.openxmlformats.org/officeDocument/2006/relationships/slide"/>
   
   
   <Relationship Id="rId222" Target="slides/slide216.xml" Type="http://schemas.openxmlformats.org/officeDocument/2006/relationships/slide"/>
   
   
   <Relationship Id="rId223" Target="slides/slide217.xml" Type="http://schemas.openxmlformats.org/officeDocument/2006/relationships/slide"/>
   
   
   <Relationship Id="rId224" Target="slides/slide218.xml" Type="http://schemas.openxmlformats.org/officeDocument/2006/relationships/slide"/>
   
   
   <Relationship Id="rId225" Target="slides/slide219.xml" Type="http://schemas.openxmlformats.org/officeDocument/2006/relationships/slide"/>
   
   
   <Relationship Id="rId226" Target="slides/slide220.xml" Type="http://schemas.openxmlformats.org/officeDocument/2006/relationships/slide"/>
   
   
   <Relationship Id="rId227" Target="slides/slide221.xml" Type="http://schemas.openxmlformats.org/officeDocument/2006/relationships/slide"/>
   
   
   <Relationship Id="rId228" Target="slides/slide222.xml" Type="http://schemas.openxmlformats.org/officeDocument/2006/relationships/slide"/>
   
   
   <Relationship Id="rId229" Target="slides/slide223.xml" Type="http://schemas.openxmlformats.org/officeDocument/2006/relationships/slide"/>
   
   
   <Relationship Id="rId230" Target="slides/slide224.xml" Type="http://schemas.openxmlformats.org/officeDocument/2006/relationships/slide"/>
   
   
   <Relationship Id="rId231" Target="slides/slide225.xml" Type="http://schemas.openxmlformats.org/officeDocument/2006/relationships/slide"/>
   
   
   <Relationship Id="rId232" Target="slides/slide226.xml" Type="http://schemas.openxmlformats.org/officeDocument/2006/relationships/slide"/>
   
   
   <Relationship Id="rId233" Target="slides/slide227.xml" Type="http://schemas.openxmlformats.org/officeDocument/2006/relationships/slide"/>
   
   
   <Relationship Id="rId234" Target="slides/slide228.xml" Type="http://schemas.openxmlformats.org/officeDocument/2006/relationships/slide"/>
   
   
   <Relationship Id="rId235" Target="slides/slide229.xml" Type="http://schemas.openxmlformats.org/officeDocument/2006/relationships/slide"/>
   
   
   <Relationship Id="rId236" Target="slides/slide230.xml" Type="http://schemas.openxmlformats.org/officeDocument/2006/relationships/slide"/>
   
   
   <Relationship Id="rId237" Target="slides/slide231.xml" Type="http://schemas.openxmlformats.org/officeDocument/2006/relationships/slide"/>
   
   
   <Relationship Id="rId238" Target="slides/slide232.xml" Type="http://schemas.openxmlformats.org/officeDocument/2006/relationships/slide"/>
   
   
   <Relationship Id="rId239" Target="slides/slide233.xml" Type="http://schemas.openxmlformats.org/officeDocument/2006/relationships/slide"/>
   
   
   <Relationship Id="rId240" Target="slides/slide234.xml" Type="http://schemas.openxmlformats.org/officeDocument/2006/relationships/slide"/>
   
   
   <Relationship Id="rId241" Target="slides/slide235.xml" Type="http://schemas.openxmlformats.org/officeDocument/2006/relationships/slide"/>
   
   
   <Relationship Id="rId242" Target="slides/slide236.xml" Type="http://schemas.openxmlformats.org/officeDocument/2006/relationships/slide"/>
   
   
   <Relationship Id="rId243" Target="slides/slide237.xml" Type="http://schemas.openxmlformats.org/officeDocument/2006/relationships/slide"/>
   
   
   <Relationship Id="rId244" Target="slides/slide238.xml" Type="http://schemas.openxmlformats.org/officeDocument/2006/relationships/slide"/>
   
   
   <Relationship Id="rId245" Target="slides/slide239.xml" Type="http://schemas.openxmlformats.org/officeDocument/2006/relationships/slide"/>
   
   
   <Relationship Id="rId246" Target="slides/slide240.xml" Type="http://schemas.openxmlformats.org/officeDocument/2006/relationships/slide"/>
   
   
   <Relationship Id="rId247" Target="slides/slide241.xml" Type="http://schemas.openxmlformats.org/officeDocument/2006/relationships/slide"/>
   
   
   <Relationship Id="rId248" Target="slides/slide242.xml" Type="http://schemas.openxmlformats.org/officeDocument/2006/relationships/slide"/>
   
   
   <Relationship Id="rId249" Target="slides/slide243.xml" Type="http://schemas.openxmlformats.org/officeDocument/2006/relationships/slide"/>
   
   
   <Relationship Id="rId250" Target="slides/slide244.xml" Type="http://schemas.openxmlformats.org/officeDocument/2006/relationships/slide"/>
   
   
   <Relationship Id="rId251" Target="slides/slide245.xml" Type="http://schemas.openxmlformats.org/officeDocument/2006/relationships/slide"/>
   
   
   <Relationship Id="rId252" Target="slides/slide246.xml" Type="http://schemas.openxmlformats.org/officeDocument/2006/relationships/slide"/>
   
   
   <Relationship Id="rId253" Target="slides/slide247.xml" Type="http://schemas.openxmlformats.org/officeDocument/2006/relationships/slide"/>
   
   
   <Relationship Id="rId254" Target="slides/slide248.xml" Type="http://schemas.openxmlformats.org/officeDocument/2006/relationships/slide"/>
   
   
   <Relationship Id="rId255" Target="slides/slide249.xml" Type="http://schemas.openxmlformats.org/officeDocument/2006/relationships/slide"/>
   
   
   <Relationship Id="rId256" Target="slides/slide250.xml" Type="http://schemas.openxmlformats.org/officeDocument/2006/relationships/slide"/>
   
   
   <Relationship Id="rId257" Target="slides/slide251.xml" Type="http://schemas.openxmlformats.org/officeDocument/2006/relationships/slide"/>
   
   
   <Relationship Id="rId258" Target="slides/slide252.xml" Type="http://schemas.openxmlformats.org/officeDocument/2006/relationships/slide"/>
   
   
   <Relationship Id="rId259" Target="slides/slide253.xml" Type="http://schemas.openxmlformats.org/officeDocument/2006/relationships/slide"/>
   
   
   <Relationship Id="rId260" Target="slides/slide254.xml" Type="http://schemas.openxmlformats.org/officeDocument/2006/relationships/slide"/>
   
   
   <Relationship Id="rId261" Target="slides/slide255.xml" Type="http://schemas.openxmlformats.org/officeDocument/2006/relationships/slide"/>
   
   
   <Relationship Id="rId262" Target="slides/slide256.xml" Type="http://schemas.openxmlformats.org/officeDocument/2006/relationships/slide"/>
   
   
   <Relationship Id="rId263" Target="slides/slide257.xml" Type="http://schemas.openxmlformats.org/officeDocument/2006/relationships/slide"/>
   
   
   <Relationship Id="rId264" Target="slides/slide258.xml" Type="http://schemas.openxmlformats.org/officeDocument/2006/relationships/slide"/>
   
   
   <Relationship Id="rId265" Target="slides/slide259.xml" Type="http://schemas.openxmlformats.org/officeDocument/2006/relationships/slide"/>
   
   
   <Relationship Id="rId266" Target="slides/slide260.xml" Type="http://schemas.openxmlformats.org/officeDocument/2006/relationships/slide"/>
   
   
   <Relationship Id="rId267" Target="slides/slide261.xml" Type="http://schemas.openxmlformats.org/officeDocument/2006/relationships/slide"/>
   
   
   <Relationship Id="rId268" Target="slides/slide262.xml" Type="http://schemas.openxmlformats.org/officeDocument/2006/relationships/slide"/>
   
   
   <Relationship Id="rId269" Target="slides/slide263.xml" Type="http://schemas.openxmlformats.org/officeDocument/2006/relationships/slide"/>
   
   
   <Relationship Id="rId270" Target="slides/slide264.xml" Type="http://schemas.openxmlformats.org/officeDocument/2006/relationships/slide"/>
   
   
   <Relationship Id="rId271" Target="slides/slide265.xml" Type="http://schemas.openxmlformats.org/officeDocument/2006/relationships/slide"/>
   
   
   <Relationship Id="rId272" Target="slides/slide266.xml" Type="http://schemas.openxmlformats.org/officeDocument/2006/relationships/slide"/>
   
   
   <Relationship Id="rId273" Target="slides/slide267.xml" Type="http://schemas.openxmlformats.org/officeDocument/2006/relationships/slide"/>
   
   
   <Relationship Id="rId274" Target="slides/slide268.xml" Type="http://schemas.openxmlformats.org/officeDocument/2006/relationships/slide"/>
   
   
   <Relationship Id="rId275" Target="slides/slide269.xml" Type="http://schemas.openxmlformats.org/officeDocument/2006/relationships/slide"/>
   
   
   <Relationship Id="rId276" Target="slides/slide270.xml" Type="http://schemas.openxmlformats.org/officeDocument/2006/relationships/slide"/>
   
   
   <Relationship Id="rId277" Target="slides/slide271.xml" Type="http://schemas.openxmlformats.org/officeDocument/2006/relationships/slide"/>
   
   
   <Relationship Id="rId278" Target="slides/slide272.xml" Type="http://schemas.openxmlformats.org/officeDocument/2006/relationships/slide"/>
   
   
   <Relationship Id="rId279" Target="slides/slide273.xml" Type="http://schemas.openxmlformats.org/officeDocument/2006/relationships/slide"/>
   
   
   <Relationship Id="rId280" Target="slides/slide274.xml" Type="http://schemas.openxmlformats.org/officeDocument/2006/relationships/slide"/>
   
   
   <Relationship Id="rId281" Target="slides/slide275.xml" Type="http://schemas.openxmlformats.org/officeDocument/2006/relationships/slide"/>
   
   
   <Relationship Id="rId282" Target="slides/slide276.xml" Type="http://schemas.openxmlformats.org/officeDocument/2006/relationships/slide"/>
   
   
   <Relationship Id="rId283" Target="slides/slide277.xml" Type="http://schemas.openxmlformats.org/officeDocument/2006/relationships/slide"/>
   
   
   <Relationship Id="rId284" Target="slides/slide278.xml" Type="http://schemas.openxmlformats.org/officeDocument/2006/relationships/slide"/>
   
   
   <Relationship Id="rId285" Target="slides/slide279.xml" Type="http://schemas.openxmlformats.org/officeDocument/2006/relationships/slide"/>
   
   
   <Relationship Id="rId286" Target="slides/slide280.xml" Type="http://schemas.openxmlformats.org/officeDocument/2006/relationships/slide"/>
   
   
   <Relationship Id="rId287" Target="slides/slide281.xml" Type="http://schemas.openxmlformats.org/officeDocument/2006/relationships/slide"/>
   
   
   <Relationship Id="rId288" Target="slides/slide282.xml" Type="http://schemas.openxmlformats.org/officeDocument/2006/relationships/slide"/>
   
   
   <Relationship Id="rId289" Target="slides/slide283.xml" Type="http://schemas.openxmlformats.org/officeDocument/2006/relationships/slide"/>
   
   
   <Relationship Id="rId290" Target="slides/slide284.xml" Type="http://schemas.openxmlformats.org/officeDocument/2006/relationships/slide"/>
   
   
   <Relationship Id="rId291" Target="slides/slide285.xml" Type="http://schemas.openxmlformats.org/officeDocument/2006/relationships/slide"/>
   
   
   <Relationship Id="rId292" Target="slides/slide286.xml" Type="http://schemas.openxmlformats.org/officeDocument/2006/relationships/slide"/>
   
   
   <Relationship Id="rId293" Target="slides/slide287.xml" Type="http://schemas.openxmlformats.org/officeDocument/2006/relationships/slide"/>
   
   
   <Relationship Id="rId294" Target="slides/slide288.xml" Type="http://schemas.openxmlformats.org/officeDocument/2006/relationships/slide"/>
   
   
   <Relationship Id="rId295" Target="slides/slide289.xml" Type="http://schemas.openxmlformats.org/officeDocument/2006/relationships/slide"/>
   
   
   <Relationship Id="rId296" Target="slides/slide290.xml" Type="http://schemas.openxmlformats.org/officeDocument/2006/relationships/slide"/>
   
   
   <Relationship Id="rId297" Target="slides/slide291.xml" Type="http://schemas.openxmlformats.org/officeDocument/2006/relationships/slide"/>
   
   
   <Relationship Id="rId298" Target="slides/slide292.xml" Type="http://schemas.openxmlformats.org/officeDocument/2006/relationships/slide"/>
   
   
   <Relationship Id="rId299" Target="slides/slide293.xml" Type="http://schemas.openxmlformats.org/officeDocument/2006/relationships/slide"/>
   
   
   <Relationship Id="rId300" Target="slides/slide294.xml" Type="http://schemas.openxmlformats.org/officeDocument/2006/relationships/slide"/>
   
   
   <Relationship Id="rId301" Target="slides/slide295.xml" Type="http://schemas.openxmlformats.org/officeDocument/2006/relationships/slide"/>
   
   
   <Relationship Id="rId302" Target="slides/slide296.xml" Type="http://schemas.openxmlformats.org/officeDocument/2006/relationships/slide"/>
   
   
   <Relationship Id="rId303" Target="slides/slide297.xml" Type="http://schemas.openxmlformats.org/officeDocument/2006/relationships/slide"/>
   
   
   <Relationship Id="rId304" Target="slides/slide298.xml" Type="http://schemas.openxmlformats.org/officeDocument/2006/relationships/slide"/>
   
   
   <Relationship Id="rId305" Target="slides/slide299.xml" Type="http://schemas.openxmlformats.org/officeDocument/2006/relationships/slide"/>
   
   
   <Relationship Id="rId306" Target="slides/slide300.xml" Type="http://schemas.openxmlformats.org/officeDocument/2006/relationships/slide"/>

   
   <Relationship Id="rId307" Target="slides/slide301.xml" Type="http://schemas.openxmlformats.org/officeDocument/2006/relationships/slide"/>
   
   <Relationship Id="rId308" Target="slides/slide302.xml" Type="http://schemas.openxmlformats.org/officeDocument/2006/relationships/slide"/>
   
   <Relationship Id="rId309" Target="slides/slide303.xml" Type="http://schemas.openxmlformats.org/officeDocument/2006/relationships/slide"/>
   
   <Relationship Id="rId310" Target="slides/slide304.xml" Type="http://schemas.openxmlformats.org/officeDocument/2006/relationships/slide"/>
   
   <Relationship Id="rId311" Target="slides/slide305.xml" Type="http://schemas.openxmlformats.org/officeDocument/2006/relationships/slide"/>
   
   <Relationship Id="rId312" Target="slides/slide306.xml" Type="http://schemas.openxmlformats.org/officeDocument/2006/relationships/slide"/>
   
   <Relationship Id="rId313" Target="slides/slide307.xml" Type="http://schemas.openxmlformats.org/officeDocument/2006/relationships/slide"/>
   
   <Relationship Id="rId314" Target="slides/slide308.xml" Type="http://schemas.openxmlformats.org/officeDocument/2006/relationships/slide"/>
   
   <Relationship Id="rId315" Target="slides/slide309.xml" Type="http://schemas.openxmlformats.org/officeDocument/2006/relationships/slide"/>
   
   <Relationship Id="rId316" Target="slides/slide310.xml" Type="http://schemas.openxmlformats.org/officeDocument/2006/relationships/slide"/>
   
   <Relationship Id="rId317" Target="slides/slide311.xml" Type="http://schemas.openxmlformats.org/officeDocument/2006/relationships/slide"/>
   
   <Relationship Id="rId318" Target="slides/slide312.xml" Type="http://schemas.openxmlformats.org/officeDocument/2006/relationships/slide"/>
   
   <Relationship Id="rId319" Target="slides/slide313.xml" Type="http://schemas.openxmlformats.org/officeDocument/2006/relationships/slide"/>
   
   <Relationship Id="rId320" Target="slides/slide314.xml" Type="http://schemas.openxmlformats.org/officeDocument/2006/relationships/slide"/>
   
   <Relationship Id="rId321" Target="slides/slide315.xml" Type="http://schemas.openxmlformats.org/officeDocument/2006/relationships/slide"/>
   
   <Relationship Id="rId322" Target="slides/slide316.xml" Type="http://schemas.openxmlformats.org/officeDocument/2006/relationships/slide"/>
   
   <Relationship Id="rId323" Target="slides/slide317.xml" Type="http://schemas.openxmlformats.org/officeDocument/2006/relationships/slide"/>
   
   <Relationship Id="rId324" Target="slides/slide318.xml" Type="http://schemas.openxmlformats.org/officeDocument/2006/relationships/slide"/>
   
   <Relationship Id="rId325" Target="slides/slide319.xml" Type="http://schemas.openxmlformats.org/officeDocument/2006/relationships/slide"/>
   
   <Relationship Id="rId326" Target="slides/slide320.xml" Type="http://schemas.openxmlformats.org/officeDocument/2006/relationships/slide"/>
   
   <Relationship Id="rId327" Target="slides/slide321.xml" Type="http://schemas.openxmlformats.org/officeDocument/2006/relationships/slide"/>
   
   <Relationship Id="rId328" Target="slides/slide322.xml" Type="http://schemas.openxmlformats.org/officeDocument/2006/relationships/slide"/>
   
   <Relationship Id="rId329" Target="slides/slide323.xml" Type="http://schemas.openxmlformats.org/officeDocument/2006/relationships/slide"/>
   
   <Relationship Id="rId330" Target="slides/slide324.xml" Type="http://schemas.openxmlformats.org/officeDocument/2006/relationships/slide"/>
   
   <Relationship Id="rId331" Target="slides/slide325.xml" Type="http://schemas.openxmlformats.org/officeDocument/2006/relationships/slide"/>
   
   <Relationship Id="rId332" Target="slides/slide326.xml" Type="http://schemas.openxmlformats.org/officeDocument/2006/relationships/slide"/>
   
   <Relationship Id="rId333" Target="slides/slide327.xml" Type="http://schemas.openxmlformats.org/officeDocument/2006/relationships/slide"/>
   
   <Relationship Id="rId334" Target="slides/slide328.xml" Type="http://schemas.openxmlformats.org/officeDocument/2006/relationships/slide"/>
   
   <Relationship Id="rId335" Target="slides/slide329.xml" Type="http://schemas.openxmlformats.org/officeDocument/2006/relationships/slide"/>
   
   <Relationship Id="rId336" Target="slides/slide330.xml" Type="http://schemas.openxmlformats.org/officeDocument/2006/relationships/slide"/>
   
   <Relationship Id="rId337" Target="slides/slide331.xml" Type="http://schemas.openxmlformats.org/officeDocument/2006/relationships/slide"/>
   
   <Relationship Id="rId338" Target="slides/slide332.xml" Type="http://schemas.openxmlformats.org/officeDocument/2006/relationships/slide"/>
   
   <Relationship Id="rId339" Target="slides/slide333.xml" Type="http://schemas.openxmlformats.org/officeDocument/2006/relationships/slide"/>
   
   <Relationship Id="rId340" Target="slides/slide334.xml" Type="http://schemas.openxmlformats.org/officeDocument/2006/relationships/slide"/>
   
   <Relationship Id="rId341" Target="slides/slide335.xml" Type="http://schemas.openxmlformats.org/officeDocument/2006/relationships/slide"/>
   
   <Relationship Id="rId342" Target="slides/slide336.xml" Type="http://schemas.openxmlformats.org/officeDocument/2006/relationships/slide"/>
   
   <Relationship Id="rId343" Target="slides/slide337.xml" Type="http://schemas.openxmlformats.org/officeDocument/2006/relationships/slide"/>
   
   <Relationship Id="rId344" Target="slides/slide338.xml" Type="http://schemas.openxmlformats.org/officeDocument/2006/relationships/slide"/>
   
   <Relationship Id="rId345" Target="slides/slide339.xml" Type="http://schemas.openxmlformats.org/officeDocument/2006/relationships/slide"/>
   
   <Relationship Id="rId346" Target="slides/slide340.xml" Type="http://schemas.openxmlformats.org/officeDocument/2006/relationships/slide"/>
   
   <Relationship Id="rId347" Target="slides/slide341.xml" Type="http://schemas.openxmlformats.org/officeDocument/2006/relationships/slide"/>
   
   <Relationship Id="rId348" Target="slides/slide342.xml" Type="http://schemas.openxmlformats.org/officeDocument/2006/relationships/slide"/>
   
   <Relationship Id="rId349" Target="slides/slide343.xml" Type="http://schemas.openxmlformats.org/officeDocument/2006/relationships/slide"/>
   
   <Relationship Id="rId350" Target="slides/slide344.xml" Type="http://schemas.openxmlformats.org/officeDocument/2006/relationships/slide"/>
   
   <Relationship Id="rId351" Target="slides/slide345.xml" Type="http://schemas.openxmlformats.org/officeDocument/2006/relationships/slide"/>
   
   <Relationship Id="rId352" Target="slides/slide346.xml" Type="http://schemas.openxmlformats.org/officeDocument/2006/relationships/slide"/>
   
   <Relationship Id="rId353" Target="slides/slide347.xml" Type="http://schemas.openxmlformats.org/officeDocument/2006/relationships/slide"/>
   
   <Relationship Id="rId354" Target="slides/slide348.xml" Type="http://schemas.openxmlformats.org/officeDocument/2006/relationships/slide"/>
   
   <Relationship Id="rId355" Target="slides/slide349.xml" Type="http://schemas.openxmlformats.org/officeDocument/2006/relationships/slide"/>
   
   <Relationship Id="rId356" Target="slides/slide350.xml" Type="http://schemas.openxmlformats.org/officeDocument/2006/relationships/slide"/>
   
   <Relationship Id="rId357" Target="slides/slide351.xml" Type="http://schemas.openxmlformats.org/officeDocument/2006/relationships/slide"/>
   
   <Relationship Id="rId358" Target="slides/slide352.xml" Type="http://schemas.openxmlformats.org/officeDocument/2006/relationships/slide"/>
   
   <Relationship Id="rId359" Target="slides/slide353.xml" Type="http://schemas.openxmlformats.org/officeDocument/2006/relationships/slide"/>
   
   <Relationship Id="rId360" Target="slides/slide354.xml" Type="http://schemas.openxmlformats.org/officeDocument/2006/relationships/slide"/>
   
   <Relationship Id="rId361" Target="slides/slide355.xml" Type="http://schemas.openxmlformats.org/officeDocument/2006/relationships/slide"/>
   
   <Relationship Id="rId362" Target="slides/slide356.xml" Type="http://schemas.openxmlformats.org/officeDocument/2006/relationships/slide"/>
   
   <Relationship Id="rId363" Target="slides/slide357.xml" Type="http://schemas.openxmlformats.org/officeDocument/2006/relationships/slide"/>
   
   <Relationship Id="rId364" Target="slides/slide358.xml" Type="http://schemas.openxmlformats.org/officeDocument/2006/relationships/slide"/>
   
   <Relationship Id="rId365" Target="slides/slide359.xml" Type="http://schemas.openxmlformats.org/officeDocument/2006/relationships/slide"/>
   
   <Relationship Id="rId366" Target="slides/slide360.xml" Type="http://schemas.openxmlformats.org/officeDocument/2006/relationships/slide"/>
   
   <Relationship Id="rId367" Target="slides/slide361.xml" Type="http://schemas.openxmlformats.org/officeDocument/2006/relationships/slide"/>
   
   <Relationship Id="rId368" Target="slides/slide362.xml" Type="http://schemas.openxmlformats.org/officeDocument/2006/relationships/slide"/>
   
   <Relationship Id="rId369" Target="slides/slide363.xml" Type="http://schemas.openxmlformats.org/officeDocument/2006/relationships/slide"/>
   
   <Relationship Id="rId370" Target="slides/slide364.xml" Type="http://schemas.openxmlformats.org/officeDocument/2006/relationships/slide"/>
   
   <Relationship Id="rId371" Target="slides/slide365.xml" Type="http://schemas.openxmlformats.org/officeDocument/2006/relationships/slide"/>
   
   <Relationship Id="rId372" Target="slides/slide366.xml" Type="http://schemas.openxmlformats.org/officeDocument/2006/relationships/slide"/>
   
   <Relationship Id="rId373" Target="slides/slide367.xml" Type="http://schemas.openxmlformats.org/officeDocument/2006/relationships/slide"/>
   
   <Relationship Id="rId374" Target="slides/slide368.xml" Type="http://schemas.openxmlformats.org/officeDocument/2006/relationships/slide"/>
   
   <Relationship Id="rId375" Target="slides/slide369.xml" Type="http://schemas.openxmlformats.org/officeDocument/2006/relationships/slide"/>
   
   <Relationship Id="rId376" Target="slides/slide370.xml" Type="http://schemas.openxmlformats.org/officeDocument/2006/relationships/slide"/>
   
   <Relationship Id="rId377" Target="slides/slide371.xml" Type="http://schemas.openxmlformats.org/officeDocument/2006/relationships/slide"/>
   
   <Relationship Id="rId378" Target="slides/slide372.xml" Type="http://schemas.openxmlformats.org/officeDocument/2006/relationships/slide"/>
   
   <Relationship Id="rId379" Target="slides/slide373.xml" Type="http://schemas.openxmlformats.org/officeDocument/2006/relationships/slide"/>
   
   <Relationship Id="rId380" Target="slides/slide374.xml" Type="http://schemas.openxmlformats.org/officeDocument/2006/relationships/slide"/>
   
   <Relationship Id="rId381" Target="slides/slide375.xml" Type="http://schemas.openxmlformats.org/officeDocument/2006/relationships/slide"/>
   
   <Relationship Id="rId382" Target="slides/slide376.xml" Type="http://schemas.openxmlformats.org/officeDocument/2006/relationships/slide"/>
   
   <Relationship Id="rId383" Target="slides/slide377.xml" Type="http://schemas.openxmlformats.org/officeDocument/2006/relationships/slide"/>
   
   <Relationship Id="rId384" Target="slides/slide378.xml" Type="http://schemas.openxmlformats.org/officeDocument/2006/relationships/slide"/>
   
   <Relationship Id="rId385" Target="slides/slide379.xml" Type="http://schemas.openxmlformats.org/officeDocument/2006/relationships/slide"/>
   
   <Relationship Id="rId386" Target="slides/slide380.xml" Type="http://schemas.openxmlformats.org/officeDocument/2006/relationships/slide"/>
   
   <Relationship Id="rId387" Target="slides/slide381.xml" Type="http://schemas.openxmlformats.org/officeDocument/2006/relationships/slide"/>
   
   <Relationship Id="rId388" Target="slides/slide382.xml" Type="http://schemas.openxmlformats.org/officeDocument/2006/relationships/slide"/>
   
   <Relationship Id="rId389" Target="slides/slide383.xml" Type="http://schemas.openxmlformats.org/officeDocument/2006/relationships/slide"/>
   
   <Relationship Id="rId390" Target="slides/slide384.xml" Type="http://schemas.openxmlformats.org/officeDocument/2006/relationships/slide"/>
   
   <Relationship Id="rId391" Target="slides/slide385.xml" Type="http://schemas.openxmlformats.org/officeDocument/2006/relationships/slide"/>
   
   <Relationship Id="rId392" Target="slides/slide386.xml" Type="http://schemas.openxmlformats.org/officeDocument/2006/relationships/slide"/>
   
   <Relationship Id="rId393" Target="slides/slide387.xml" Type="http://schemas.openxmlformats.org/officeDocument/2006/relationships/slide"/>
   
   <Relationship Id="rId394" Target="slides/slide388.xml" Type="http://schemas.openxmlformats.org/officeDocument/2006/relationships/slide"/>
   
   <Relationship Id="rId395" Target="slides/slide389.xml" Type="http://schemas.openxmlformats.org/officeDocument/2006/relationships/slide"/>
   
   <Relationship Id="rId396" Target="slides/slide390.xml" Type="http://schemas.openxmlformats.org/officeDocument/2006/relationships/slide"/>
   
   <Relationship Id="rId397" Target="slides/slide391.xml" Type="http://schemas.openxmlformats.org/officeDocument/2006/relationships/slide"/>
   
   <Relationship Id="rId398" Target="slides/slide392.xml" Type="http://schemas.openxmlformats.org/officeDocument/2006/relationships/slide"/>
   
   <Relationship Id="rId399" Target="slides/slide393.xml" Type="http://schemas.openxmlformats.org/officeDocument/2006/relationships/slide"/>
   
   <Relationship Id="rId400" Target="slides/slide394.xml" Type="http://schemas.openxmlformats.org/officeDocument/2006/relationships/slide"/>
   
   <Relationship Id="rId401" Target="slides/slide395.xml" Type="http://schemas.openxmlformats.org/officeDocument/2006/relationships/slide"/>
   
   <Relationship Id="rId402" Target="slides/slide396.xml" Type="http://schemas.openxmlformats.org/officeDocument/2006/relationships/slide"/>
   
   <Relationship Id="rId403" Target="slides/slide397.xml" Type="http://schemas.openxmlformats.org/officeDocument/2006/relationships/slide"/>
   
   <Relationship Id="rId404" Target="slides/slide398.xml" Type="http://schemas.openxmlformats.org/officeDocument/2006/relationships/slide"/>
   
   <Relationship Id="rId405" Target="slides/slide399.xml" Type="http://schemas.openxmlformats.org/officeDocument/2006/relationships/slide"/>
   
   <Relationship Id="rId406" Target="slides/slide400.xml" Type="http://schemas.openxmlformats.org/officeDocument/2006/relationships/slide"/>

   <Relationship Id="rId407" Target="slides/slide401.xml" Type="http://schemas.openxmlformats.org/officeDocument/2006/relationships/slide"/>
   <Relationship Id="rId408" Target="slides/slide402.xml" Type="http://schemas.openxmlformats.org/officeDocument/2006/relationships/slide"/>
   <Relationship Id="rId409" Target="slides/slide403.xml" Type="http://schemas.openxmlformats.org/officeDocument/2006/relationships/slide"/>
   <Relationship Id="rId410" Target="slides/slide404.xml" Type="http://schemas.openxmlformats.org/officeDocument/2006/relationships/slide"/>
   <Relationship Id="rId411" Target="slides/slide405.xml" Type="http://schemas.openxmlformats.org/officeDocument/2006/relationships/slide"/>
   <Relationship Id="rId412" Target="slides/slide406.xml" Type="http://schemas.openxmlformats.org/officeDocument/2006/relationships/slide"/>
   <Relationship Id="rId413" Target="slides/slide407.xml" Type="http://schemas.openxmlformats.org/officeDocument/2006/relationships/slide"/>
   <Relationship Id="rId414" Target="slides/slide408.xml" Type="http://schemas.openxmlformats.org/officeDocument/2006/relationships/slide"/>
   <Relationship Id="rId415" Target="slides/slide409.xml" Type="http://schemas.openxmlformats.org/officeDocument/2006/relationships/slide"/>
   <Relationship Id="rId416" Target="slides/slide410.xml" Type="http://schemas.openxmlformats.org/officeDocument/2006/relationships/slide"/>
   <Relationship Id="rId417" Target="slides/slide411.xml" Type="http://schemas.openxmlformats.org/officeDocument/2006/relationships/slide"/>
   <Relationship Id="rId418" Target="slides/slide412.xml" Type="http://schemas.openxmlformats.org/officeDocument/2006/relationships/slide"/>
   <Relationship Id="rId419" Target="slides/slide413.xml" Type="http://schemas.openxmlformats.org/officeDocument/2006/relationships/slide"/>
   <Relationship Id="rId420" Target="slides/slide414.xml" Type="http://schemas.openxmlformats.org/officeDocument/2006/relationships/slide"/>
   <Relationship Id="rId421" Target="slides/slide415.xml" Type="http://schemas.openxmlformats.org/officeDocument/2006/relationships/slide"/>
   <Relationship Id="rId422" Target="slides/slide416.xml" Type="http://schemas.openxmlformats.org/officeDocument/2006/relationships/slide"/>
   <Relationship Id="rId423" Target="slides/slide417.xml" Type="http://schemas.openxmlformats.org/officeDocument/2006/relationships/slide"/>
   <Relationship Id="rId424" Target="slides/slide418.xml" Type="http://schemas.openxmlformats.org/officeDocument/2006/relationships/slide"/>
   <Relationship Id="rId425" Target="slides/slide419.xml" Type="http://schemas.openxmlformats.org/officeDocument/2006/relationships/slide"/>
   <Relationship Id="rId426" Target="slides/slide420.xml" Type="http://schemas.openxmlformats.org/officeDocument/2006/relationships/slide"/>
   <Relationship Id="rId427" Target="slides/slide421.xml" Type="http://schemas.openxmlformats.org/officeDocument/2006/relationships/slide"/>
   <Relationship Id="rId428" Target="slides/slide422.xml" Type="http://schemas.openxmlformats.org/officeDocument/2006/relationships/slide"/>
   <Relationship Id="rId429" Target="slides/slide423.xml" Type="http://schemas.openxmlformats.org/officeDocument/2006/relationships/slide"/>
   <Relationship Id="rId430" Target="slides/slide424.xml" Type="http://schemas.openxmlformats.org/officeDocument/2006/relationships/slide"/>
   <Relationship Id="rId431" Target="slides/slide425.xml" Type="http://schemas.openxmlformats.org/officeDocument/2006/relationships/slide"/>
   <Relationship Id="rId432" Target="slides/slide426.xml" Type="http://schemas.openxmlformats.org/officeDocument/2006/relationships/slide"/>
   <Relationship Id="rId433" Target="slides/slide427.xml" Type="http://schemas.openxmlformats.org/officeDocument/2006/relationships/slide"/>
   <Relationship Id="rId434" Target="slides/slide428.xml" Type="http://schemas.openxmlformats.org/officeDocument/2006/relationships/slide"/>
   <Relationship Id="rId435" Target="slides/slide429.xml" Type="http://schemas.openxmlformats.org/officeDocument/2006/relationships/slide"/>
   <Relationship Id="rId436" Target="slides/slide430.xml" Type="http://schemas.openxmlformats.org/officeDocument/2006/relationships/slide"/>
   <Relationship Id="rId437" Target="slides/slide431.xml" Type="http://schemas.openxmlformats.org/officeDocument/2006/relationships/slide"/>
   <Relationship Id="rId438" Target="slides/slide432.xml" Type="http://schemas.openxmlformats.org/officeDocument/2006/relationships/slide"/>
   <Relationship Id="rId439" Target="slides/slide433.xml" Type="http://schemas.openxmlformats.org/officeDocument/2006/relationships/slide"/>
   <Relationship Id="rId440" Target="slides/slide434.xml" Type="http://schemas.openxmlformats.org/officeDocument/2006/relationships/slide"/>
   <Relationship Id="rId441" Target="slides/slide435.xml" Type="http://schemas.openxmlformats.org/officeDocument/2006/relationships/slide"/>
   <Relationship Id="rId442" Target="slides/slide436.xml" Type="http://schemas.openxmlformats.org/officeDocument/2006/relationships/slide"/>
   <Relationship Id="rId443" Target="slides/slide437.xml" Type="http://schemas.openxmlformats.org/officeDocument/2006/relationships/slide"/>
   <Relationship Id="rId444" Target="slides/slide438.xml" Type="http://schemas.openxmlformats.org/officeDocument/2006/relationships/slide"/>
   <Relationship Id="rId445" Target="slides/slide439.xml" Type="http://schemas.openxmlformats.org/officeDocument/2006/relationships/slide"/>
   <Relationship Id="rId446" Target="slides/slide440.xml" Type="http://schemas.openxmlformats.org/officeDocument/2006/relationships/slide"/>
   <Relationship Id="rId447" Target="slides/slide441.xml" Type="http://schemas.openxmlformats.org/officeDocument/2006/relationships/slide"/>
   <Relationship Id="rId448" Target="slides/slide442.xml" Type="http://schemas.openxmlformats.org/officeDocument/2006/relationships/slide"/>
   <Relationship Id="rId449" Target="slides/slide443.xml" Type="http://schemas.openxmlformats.org/officeDocument/2006/relationships/slide"/>
   <Relationship Id="rId450" Target="slides/slide444.xml" Type="http://schemas.openxmlformats.org/officeDocument/2006/relationships/slide"/>
   <Relationship Id="rId451" Target="slides/slide445.xml" Type="http://schemas.openxmlformats.org/officeDocument/2006/relationships/slide"/>
   <Relationship Id="rId452" Target="slides/slide446.xml" Type="http://schemas.openxmlformats.org/officeDocument/2006/relationships/slide"/>
   <Relationship Id="rId453" Target="slides/slide447.xml" Type="http://schemas.openxmlformats.org/officeDocument/2006/relationships/slide"/>
   <Relationship Id="rId454" Target="slides/slide448.xml" Type="http://schemas.openxmlformats.org/officeDocument/2006/relationships/slide"/>
   <Relationship Id="rId455" Target="slides/slide449.xml" Type="http://schemas.openxmlformats.org/officeDocument/2006/relationships/slide"/>
   <Relationship Id="rId456" Target="slides/slide450.xml" Type="http://schemas.openxmlformats.org/officeDocument/2006/relationships/slide"/>
   <Relationship Id="rId457" Target="slides/slide451.xml" Type="http://schemas.openxmlformats.org/officeDocument/2006/relationships/slide"/>
   <Relationship Id="rId458" Target="slides/slide452.xml" Type="http://schemas.openxmlformats.org/officeDocument/2006/relationships/slide"/>
   <Relationship Id="rId459" Target="slides/slide453.xml" Type="http://schemas.openxmlformats.org/officeDocument/2006/relationships/slide"/>
   <Relationship Id="rId460" Target="slides/slide454.xml" Type="http://schemas.openxmlformats.org/officeDocument/2006/relationships/slide"/>
   <Relationship Id="rId461" Target="slides/slide455.xml" Type="http://schemas.openxmlformats.org/officeDocument/2006/relationships/slide"/>
   <Relationship Id="rId462" Target="slides/slide456.xml" Type="http://schemas.openxmlformats.org/officeDocument/2006/relationships/slide"/>
   <Relationship Id="rId463" Target="slides/slide457.xml" Type="http://schemas.openxmlformats.org/officeDocument/2006/relationships/slide"/>
   <Relationship Id="rId464" Target="slides/slide458.xml" Type="http://schemas.openxmlformats.org/officeDocument/2006/relationships/slide"/>
   <Relationship Id="rId465" Target="slides/slide459.xml" Type="http://schemas.openxmlformats.org/officeDocument/2006/relationships/slide"/>
   <Relationship Id="rId466" Target="slides/slide460.xml" Type="http://schemas.openxmlformats.org/officeDocument/2006/relationships/slide"/>
   <Relationship Id="rId467" Target="slides/slide461.xml" Type="http://schemas.openxmlformats.org/officeDocument/2006/relationships/slide"/>
   <Relationship Id="rId468" Target="slides/slide462.xml" Type="http://schemas.openxmlformats.org/officeDocument/2006/relationships/slide"/>
   <Relationship Id="rId469" Target="slides/slide463.xml" Type="http://schemas.openxmlformats.org/officeDocument/2006/relationships/slide"/>
   <Relationship Id="rId470" Target="slides/slide464.xml" Type="http://schemas.openxmlformats.org/officeDocument/2006/relationships/slide"/>
   <Relationship Id="rId471" Target="slides/slide465.xml" Type="http://schemas.openxmlformats.org/officeDocument/2006/relationships/slide"/>
   <Relationship Id="rId472" Target="slides/slide466.xml" Type="http://schemas.openxmlformats.org/officeDocument/2006/relationships/slide"/>
   <Relationship Id="rId473" Target="slides/slide467.xml" Type="http://schemas.openxmlformats.org/officeDocument/2006/relationships/slide"/>
   <Relationship Id="rId474" Target="slides/slide468.xml" Type="http://schemas.openxmlformats.org/officeDocument/2006/relationships/slide"/>
   <Relationship Id="rId475" Target="slides/slide469.xml" Type="http://schemas.openxmlformats.org/officeDocument/2006/relationships/slide"/>
   <Relationship Id="rId476" Target="slides/slide470.xml" Type="http://schemas.openxmlformats.org/officeDocument/2006/relationships/slide"/>
   <Relationship Id="rId477" Target="slides/slide471.xml" Type="http://schemas.openxmlformats.org/officeDocument/2006/relationships/slide"/>
   <Relationship Id="rId478" Target="slides/slide472.xml" Type="http://schemas.openxmlformats.org/officeDocument/2006/relationships/slide"/>
   <Relationship Id="rId479" Target="slides/slide473.xml" Type="http://schemas.openxmlformats.org/officeDocument/2006/relationships/slide"/>
   <Relationship Id="rId480" Target="slides/slide474.xml" Type="http://schemas.openxmlformats.org/officeDocument/2006/relationships/slide"/>
   <Relationship Id="rId481" Target="slides/slide475.xml" Type="http://schemas.openxmlformats.org/officeDocument/2006/relationships/slide"/>
   <Relationship Id="rId482" Target="slides/slide476.xml" Type="http://schemas.openxmlformats.org/officeDocument/2006/relationships/slide"/>
   <Relationship Id="rId483" Target="slides/slide477.xml" Type="http://schemas.openxmlformats.org/officeDocument/2006/relationships/slide"/>
   <Relationship Id="rId484" Target="slides/slide478.xml" Type="http://schemas.openxmlformats.org/officeDocument/2006/relationships/slide"/>
   <Relationship Id="rId485" Target="slides/slide479.xml" Type="http://schemas.openxmlformats.org/officeDocument/2006/relationships/slide"/>
   <Relationship Id="rId486" Target="slides/slide480.xml" Type="http://schemas.openxmlformats.org/officeDocument/2006/relationships/slide"/>
   <Relationship Id="rId487" Target="slides/slide481.xml" Type="http://schemas.openxmlformats.org/officeDocument/2006/relationships/slide"/>
   <Relationship Id="rId488" Target="slides/slide482.xml" Type="http://schemas.openxmlformats.org/officeDocument/2006/relationships/slide"/>
   <Relationship Id="rId489" Target="slides/slide483.xml" Type="http://schemas.openxmlformats.org/officeDocument/2006/relationships/slide"/>
   <Relationship Id="rId490" Target="slides/slide484.xml" Type="http://schemas.openxmlformats.org/officeDocument/2006/relationships/slide"/>
   <Relationship Id="rId491" Target="slides/slide485.xml" Type="http://schemas.openxmlformats.org/officeDocument/2006/relationships/slide"/>
   <Relationship Id="rId492" Target="slides/slide486.xml" Type="http://schemas.openxmlformats.org/officeDocument/2006/relationships/slide"/>
   <Relationship Id="rId493" Target="slides/slide487.xml" Type="http://schemas.openxmlformats.org/officeDocument/2006/relationships/slide"/>
   <Relationship Id="rId494" Target="slides/slide488.xml" Type="http://schemas.openxmlformats.org/officeDocument/2006/relationships/slide"/>
   <Relationship Id="rId495" Target="slides/slide489.xml" Type="http://schemas.openxmlformats.org/officeDocument/2006/relationships/slide"/>
   <Relationship Id="rId496" Target="slides/slide490.xml" Type="http://schemas.openxmlformats.org/officeDocument/2006/relationships/slide"/>
   <Relationship Id="rId497" Target="slides/slide491.xml" Type="http://schemas.openxmlformats.org/officeDocument/2006/relationships/slide"/>
   <Relationship Id="rId498" Target="slides/slide492.xml" Type="http://schemas.openxmlformats.org/officeDocument/2006/relationships/slide"/>
   <Relationship Id="rId499" Target="slides/slide493.xml" Type="http://schemas.openxmlformats.org/officeDocument/2006/relationships/slide"/>
   <Relationship Id="rId500" Target="slides/slide494.xml" Type="http://schemas.openxmlformats.org/officeDocument/2006/relationships/slide"/>
   <Relationship Id="rId501" Target="slides/slide495.xml" Type="http://schemas.openxmlformats.org/officeDocument/2006/relationships/slide"/>
   <Relationship Id="rId502" Target="slides/slide496.xml" Type="http://schemas.openxmlformats.org/officeDocument/2006/relationships/slide"/>
   <Relationship Id="rId503" Target="slides/slide497.xml" Type="http://schemas.openxmlformats.org/officeDocument/2006/relationships/slide"/>
   <Relationship Id="rId504" Target="slides/slide498.xml" Type="http://schemas.openxmlformats.org/officeDocument/2006/relationships/slide"/>
   <Relationship Id="rId505" Target="slides/slide499.xml" Type="http://schemas.openxmlformats.org/officeDocument/2006/relationships/slide"/>
   <Relationship Id="rId506" Target="slides/slide500.xml" Type="http://schemas.openxmlformats.org/officeDocument/2006/relationships/slide"/>
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2BFA29-0C33-47D9-B88E-18C320A3F434}" type="datetimeFigureOut">
              <a:rPr lang="en-US" smtClean="0"/>
              <a:t>10/9/2015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03FA31-1B00-40B8-B42C-676A84FBD1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6389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256.xml.rels><?xml version="1.0" encoding="UTF-8" standalone="yes"?>
<Relationships xmlns="http://schemas.openxmlformats.org/package/2006/relationships">
<Relationship Id="rId2" Type="http://schemas.openxmlformats.org/officeDocument/2006/relationships/slide" Target="../slides/slide1.xml"/>
<Relationship Id="rId1" Type="http://schemas.openxmlformats.org/officeDocument/2006/relationships/notesMaster" Target="../notesMasters/notesMaster1.xml"/>
</Relationships>

</file>

<file path=ppt/notesSlides/_rels/notesSlide257.xml.rels><?xml version="1.0" encoding="UTF-8" standalone="yes"?>
<Relationships xmlns="http://schemas.openxmlformats.org/package/2006/relationships">
<Relationship Id="rId2" Type="http://schemas.openxmlformats.org/officeDocument/2006/relationships/slide" Target="../slides/slide2.xml"/>
<Relationship Id="rId1" Type="http://schemas.openxmlformats.org/officeDocument/2006/relationships/notesMaster" Target="../notesMasters/notesMaster1.xml"/>
</Relationships>

</file>

<file path=ppt/notesSlides/_rels/notesSlide258.xml.rels><?xml version="1.0" encoding="UTF-8" standalone="yes"?>
<Relationships xmlns="http://schemas.openxmlformats.org/package/2006/relationships">
<Relationship Id="rId2" Type="http://schemas.openxmlformats.org/officeDocument/2006/relationships/slide" Target="../slides/slide3.xml"/>
<Relationship Id="rId1" Type="http://schemas.openxmlformats.org/officeDocument/2006/relationships/notesMaster" Target="../notesMasters/notesMaster1.xml"/>
</Relationships>

</file>

<file path=ppt/notesSlides/_rels/notesSlide259.xml.rels><?xml version="1.0" encoding="UTF-8" standalone="yes"?>
<Relationships xmlns="http://schemas.openxmlformats.org/package/2006/relationships">
<Relationship Id="rId2" Type="http://schemas.openxmlformats.org/officeDocument/2006/relationships/slide" Target="../slides/slide4.xml"/>
<Relationship Id="rId1" Type="http://schemas.openxmlformats.org/officeDocument/2006/relationships/notesMaster" Target="../notesMasters/notesMaster1.xml"/>
</Relationships>

</file>

<file path=ppt/notesSlides/_rels/notesSlide260.xml.rels><?xml version="1.0" encoding="UTF-8" standalone="yes"?>
<Relationships xmlns="http://schemas.openxmlformats.org/package/2006/relationships">
<Relationship Id="rId2" Type="http://schemas.openxmlformats.org/officeDocument/2006/relationships/slide" Target="../slides/slide5.xml"/>
<Relationship Id="rId1" Type="http://schemas.openxmlformats.org/officeDocument/2006/relationships/notesMaster" Target="../notesMasters/notesMaster1.xml"/>
</Relationships>

</file>

<file path=ppt/notesSlides/_rels/notesSlide261.xml.rels><?xml version="1.0" encoding="UTF-8" standalone="yes"?>
<Relationships xmlns="http://schemas.openxmlformats.org/package/2006/relationships">
<Relationship Id="rId2" Type="http://schemas.openxmlformats.org/officeDocument/2006/relationships/slide" Target="../slides/slide6.xml"/>
<Relationship Id="rId1" Type="http://schemas.openxmlformats.org/officeDocument/2006/relationships/notesMaster" Target="../notesMasters/notesMaster1.xml"/>
</Relationships>

</file>

<file path=ppt/notesSlides/_rels/notesSlide262.xml.rels><?xml version="1.0" encoding="UTF-8" standalone="yes"?>
<Relationships xmlns="http://schemas.openxmlformats.org/package/2006/relationships">
<Relationship Id="rId2" Type="http://schemas.openxmlformats.org/officeDocument/2006/relationships/slide" Target="../slides/slide7.xml"/>
<Relationship Id="rId1" Type="http://schemas.openxmlformats.org/officeDocument/2006/relationships/notesMaster" Target="../notesMasters/notesMaster1.xml"/>
</Relationships>

</file>

<file path=ppt/notesSlides/_rels/notesSlide263.xml.rels><?xml version="1.0" encoding="UTF-8" standalone="yes"?>
<Relationships xmlns="http://schemas.openxmlformats.org/package/2006/relationships">
<Relationship Id="rId2" Type="http://schemas.openxmlformats.org/officeDocument/2006/relationships/slide" Target="../slides/slide8.xml"/>
<Relationship Id="rId1" Type="http://schemas.openxmlformats.org/officeDocument/2006/relationships/notesMaster" Target="../notesMasters/notesMaster1.xml"/>
</Relationships>

</file>

<file path=ppt/notesSlides/_rels/notesSlide264.xml.rels><?xml version="1.0" encoding="UTF-8" standalone="yes"?>
<Relationships xmlns="http://schemas.openxmlformats.org/package/2006/relationships">
<Relationship Id="rId2" Type="http://schemas.openxmlformats.org/officeDocument/2006/relationships/slide" Target="../slides/slide9.xml"/>
<Relationship Id="rId1" Type="http://schemas.openxmlformats.org/officeDocument/2006/relationships/notesMaster" Target="../notesMasters/notesMaster1.xml"/>
</Relationships>

</file>

<file path=ppt/notesSlides/_rels/notesSlide265.xml.rels><?xml version="1.0" encoding="UTF-8" standalone="yes"?>
<Relationships xmlns="http://schemas.openxmlformats.org/package/2006/relationships">
<Relationship Id="rId2" Type="http://schemas.openxmlformats.org/officeDocument/2006/relationships/slide" Target="../slides/slide10.xml"/>
<Relationship Id="rId1" Type="http://schemas.openxmlformats.org/officeDocument/2006/relationships/notesMaster" Target="../notesMasters/notesMaster1.xml"/>
</Relationships>

</file>

<file path=ppt/notesSlides/_rels/notesSlide266.xml.rels><?xml version="1.0" encoding="UTF-8" standalone="yes"?>
<Relationships xmlns="http://schemas.openxmlformats.org/package/2006/relationships">
<Relationship Id="rId2" Type="http://schemas.openxmlformats.org/officeDocument/2006/relationships/slide" Target="../slides/slide11.xml"/>
<Relationship Id="rId1" Type="http://schemas.openxmlformats.org/officeDocument/2006/relationships/notesMaster" Target="../notesMasters/notesMaster1.xml"/>
</Relationships>

</file>

<file path=ppt/notesSlides/_rels/notesSlide267.xml.rels><?xml version="1.0" encoding="UTF-8" standalone="yes"?>
<Relationships xmlns="http://schemas.openxmlformats.org/package/2006/relationships">
<Relationship Id="rId2" Type="http://schemas.openxmlformats.org/officeDocument/2006/relationships/slide" Target="../slides/slide12.xml"/>
<Relationship Id="rId1" Type="http://schemas.openxmlformats.org/officeDocument/2006/relationships/notesMaster" Target="../notesMasters/notesMaster1.xml"/>
</Relationships>

</file>

<file path=ppt/notesSlides/_rels/notesSlide268.xml.rels><?xml version="1.0" encoding="UTF-8" standalone="yes"?>
<Relationships xmlns="http://schemas.openxmlformats.org/package/2006/relationships">
<Relationship Id="rId2" Type="http://schemas.openxmlformats.org/officeDocument/2006/relationships/slide" Target="../slides/slide13.xml"/>
<Relationship Id="rId1" Type="http://schemas.openxmlformats.org/officeDocument/2006/relationships/notesMaster" Target="../notesMasters/notesMaster1.xml"/>
</Relationships>

</file>

<file path=ppt/notesSlides/_rels/notesSlide269.xml.rels><?xml version="1.0" encoding="UTF-8" standalone="yes"?>
<Relationships xmlns="http://schemas.openxmlformats.org/package/2006/relationships">
<Relationship Id="rId2" Type="http://schemas.openxmlformats.org/officeDocument/2006/relationships/slide" Target="../slides/slide14.xml"/>
<Relationship Id="rId1" Type="http://schemas.openxmlformats.org/officeDocument/2006/relationships/notesMaster" Target="../notesMasters/notesMaster1.xml"/>
</Relationships>

</file>

<file path=ppt/notesSlides/_rels/notesSlide270.xml.rels><?xml version="1.0" encoding="UTF-8" standalone="yes"?>
<Relationships xmlns="http://schemas.openxmlformats.org/package/2006/relationships">
<Relationship Id="rId2" Type="http://schemas.openxmlformats.org/officeDocument/2006/relationships/slide" Target="../slides/slide15.xml"/>
<Relationship Id="rId1" Type="http://schemas.openxmlformats.org/officeDocument/2006/relationships/notesMaster" Target="../notesMasters/notesMaster1.xml"/>
</Relationships>

</file>

<file path=ppt/notesSlides/_rels/notesSlide271.xml.rels><?xml version="1.0" encoding="UTF-8" standalone="yes"?>
<Relationships xmlns="http://schemas.openxmlformats.org/package/2006/relationships">
<Relationship Id="rId2" Type="http://schemas.openxmlformats.org/officeDocument/2006/relationships/slide" Target="../slides/slide16.xml"/>
<Relationship Id="rId1" Type="http://schemas.openxmlformats.org/officeDocument/2006/relationships/notesMaster" Target="../notesMasters/notesMaster1.xml"/>
</Relationships>

</file>

<file path=ppt/notesSlides/_rels/notesSlide272.xml.rels><?xml version="1.0" encoding="UTF-8" standalone="yes"?>
<Relationships xmlns="http://schemas.openxmlformats.org/package/2006/relationships">
<Relationship Id="rId2" Type="http://schemas.openxmlformats.org/officeDocument/2006/relationships/slide" Target="../slides/slide17.xml"/>
<Relationship Id="rId1" Type="http://schemas.openxmlformats.org/officeDocument/2006/relationships/notesMaster" Target="../notesMasters/notesMaster1.xml"/>
</Relationships>

</file>

<file path=ppt/notesSlides/_rels/notesSlide273.xml.rels><?xml version="1.0" encoding="UTF-8" standalone="yes"?>
<Relationships xmlns="http://schemas.openxmlformats.org/package/2006/relationships">
<Relationship Id="rId2" Type="http://schemas.openxmlformats.org/officeDocument/2006/relationships/slide" Target="../slides/slide18.xml"/>
<Relationship Id="rId1" Type="http://schemas.openxmlformats.org/officeDocument/2006/relationships/notesMaster" Target="../notesMasters/notesMaster1.xml"/>
</Relationships>

</file>

<file path=ppt/notesSlides/_rels/notesSlide274.xml.rels><?xml version="1.0" encoding="UTF-8" standalone="yes"?>
<Relationships xmlns="http://schemas.openxmlformats.org/package/2006/relationships">
<Relationship Id="rId2" Type="http://schemas.openxmlformats.org/officeDocument/2006/relationships/slide" Target="../slides/slide19.xml"/>
<Relationship Id="rId1" Type="http://schemas.openxmlformats.org/officeDocument/2006/relationships/notesMaster" Target="../notesMasters/notesMaster1.xml"/>
</Relationships>

</file>

<file path=ppt/notesSlides/_rels/notesSlide275.xml.rels><?xml version="1.0" encoding="UTF-8" standalone="yes"?>
<Relationships xmlns="http://schemas.openxmlformats.org/package/2006/relationships">
<Relationship Id="rId2" Type="http://schemas.openxmlformats.org/officeDocument/2006/relationships/slide" Target="../slides/slide20.xml"/>
<Relationship Id="rId1" Type="http://schemas.openxmlformats.org/officeDocument/2006/relationships/notesMaster" Target="../notesMasters/notesMaster1.xml"/>
</Relationships>

</file>

<file path=ppt/notesSlides/_rels/notesSlide276.xml.rels><?xml version="1.0" encoding="UTF-8" standalone="yes"?>
<Relationships xmlns="http://schemas.openxmlformats.org/package/2006/relationships">
<Relationship Id="rId2" Type="http://schemas.openxmlformats.org/officeDocument/2006/relationships/slide" Target="../slides/slide21.xml"/>
<Relationship Id="rId1" Type="http://schemas.openxmlformats.org/officeDocument/2006/relationships/notesMaster" Target="../notesMasters/notesMaster1.xml"/>
</Relationships>

</file>

<file path=ppt/notesSlides/_rels/notesSlide277.xml.rels><?xml version="1.0" encoding="UTF-8" standalone="yes"?>
<Relationships xmlns="http://schemas.openxmlformats.org/package/2006/relationships">
<Relationship Id="rId2" Type="http://schemas.openxmlformats.org/officeDocument/2006/relationships/slide" Target="../slides/slide22.xml"/>
<Relationship Id="rId1" Type="http://schemas.openxmlformats.org/officeDocument/2006/relationships/notesMaster" Target="../notesMasters/notesMaster1.xml"/>
</Relationships>

</file>

<file path=ppt/notesSlides/_rels/notesSlide278.xml.rels><?xml version="1.0" encoding="UTF-8" standalone="yes"?>
<Relationships xmlns="http://schemas.openxmlformats.org/package/2006/relationships">
<Relationship Id="rId2" Type="http://schemas.openxmlformats.org/officeDocument/2006/relationships/slide" Target="../slides/slide23.xml"/>
<Relationship Id="rId1" Type="http://schemas.openxmlformats.org/officeDocument/2006/relationships/notesMaster" Target="../notesMasters/notesMaster1.xml"/>
</Relationships>

</file>

<file path=ppt/notesSlides/_rels/notesSlide279.xml.rels><?xml version="1.0" encoding="UTF-8" standalone="yes"?>
<Relationships xmlns="http://schemas.openxmlformats.org/package/2006/relationships">
<Relationship Id="rId2" Type="http://schemas.openxmlformats.org/officeDocument/2006/relationships/slide" Target="../slides/slide24.xml"/>
<Relationship Id="rId1" Type="http://schemas.openxmlformats.org/officeDocument/2006/relationships/notesMaster" Target="../notesMasters/notesMaster1.xml"/>
</Relationships>

</file>

<file path=ppt/notesSlides/_rels/notesSlide280.xml.rels><?xml version="1.0" encoding="UTF-8" standalone="yes"?>
<Relationships xmlns="http://schemas.openxmlformats.org/package/2006/relationships">
<Relationship Id="rId2" Type="http://schemas.openxmlformats.org/officeDocument/2006/relationships/slide" Target="../slides/slide25.xml"/>
<Relationship Id="rId1" Type="http://schemas.openxmlformats.org/officeDocument/2006/relationships/notesMaster" Target="../notesMasters/notesMaster1.xml"/>
</Relationships>

</file>

<file path=ppt/notesSlides/_rels/notesSlide281.xml.rels><?xml version="1.0" encoding="UTF-8" standalone="yes"?>
<Relationships xmlns="http://schemas.openxmlformats.org/package/2006/relationships">
<Relationship Id="rId2" Type="http://schemas.openxmlformats.org/officeDocument/2006/relationships/slide" Target="../slides/slide26.xml"/>
<Relationship Id="rId1" Type="http://schemas.openxmlformats.org/officeDocument/2006/relationships/notesMaster" Target="../notesMasters/notesMaster1.xml"/>
</Relationships>

</file>

<file path=ppt/notesSlides/_rels/notesSlide282.xml.rels><?xml version="1.0" encoding="UTF-8" standalone="yes"?>
<Relationships xmlns="http://schemas.openxmlformats.org/package/2006/relationships">
<Relationship Id="rId2" Type="http://schemas.openxmlformats.org/officeDocument/2006/relationships/slide" Target="../slides/slide27.xml"/>
<Relationship Id="rId1" Type="http://schemas.openxmlformats.org/officeDocument/2006/relationships/notesMaster" Target="../notesMasters/notesMaster1.xml"/>
</Relationships>

</file>

<file path=ppt/notesSlides/_rels/notesSlide283.xml.rels><?xml version="1.0" encoding="UTF-8" standalone="yes"?>
<Relationships xmlns="http://schemas.openxmlformats.org/package/2006/relationships">
<Relationship Id="rId2" Type="http://schemas.openxmlformats.org/officeDocument/2006/relationships/slide" Target="../slides/slide28.xml"/>
<Relationship Id="rId1" Type="http://schemas.openxmlformats.org/officeDocument/2006/relationships/notesMaster" Target="../notesMasters/notesMaster1.xml"/>
</Relationships>

</file>

<file path=ppt/notesSlides/_rels/notesSlide284.xml.rels><?xml version="1.0" encoding="UTF-8" standalone="yes"?>
<Relationships xmlns="http://schemas.openxmlformats.org/package/2006/relationships">
<Relationship Id="rId2" Type="http://schemas.openxmlformats.org/officeDocument/2006/relationships/slide" Target="../slides/slide29.xml"/>
<Relationship Id="rId1" Type="http://schemas.openxmlformats.org/officeDocument/2006/relationships/notesMaster" Target="../notesMasters/notesMaster1.xml"/>
</Relationships>

</file>

<file path=ppt/notesSlides/_rels/notesSlide285.xml.rels><?xml version="1.0" encoding="UTF-8" standalone="yes"?>
<Relationships xmlns="http://schemas.openxmlformats.org/package/2006/relationships">
<Relationship Id="rId2" Type="http://schemas.openxmlformats.org/officeDocument/2006/relationships/slide" Target="../slides/slide30.xml"/>
<Relationship Id="rId1" Type="http://schemas.openxmlformats.org/officeDocument/2006/relationships/notesMaster" Target="../notesMasters/notesMaster1.xml"/>
</Relationships>

</file>

<file path=ppt/notesSlides/_rels/notesSlide286.xml.rels><?xml version="1.0" encoding="UTF-8" standalone="yes"?>
<Relationships xmlns="http://schemas.openxmlformats.org/package/2006/relationships">
<Relationship Id="rId2" Type="http://schemas.openxmlformats.org/officeDocument/2006/relationships/slide" Target="../slides/slide31.xml"/>
<Relationship Id="rId1" Type="http://schemas.openxmlformats.org/officeDocument/2006/relationships/notesMaster" Target="../notesMasters/notesMaster1.xml"/>
</Relationships>

</file>

<file path=ppt/notesSlides/_rels/notesSlide287.xml.rels><?xml version="1.0" encoding="UTF-8" standalone="yes"?>
<Relationships xmlns="http://schemas.openxmlformats.org/package/2006/relationships">
<Relationship Id="rId2" Type="http://schemas.openxmlformats.org/officeDocument/2006/relationships/slide" Target="../slides/slide32.xml"/>
<Relationship Id="rId1" Type="http://schemas.openxmlformats.org/officeDocument/2006/relationships/notesMaster" Target="../notesMasters/notesMaster1.xml"/>
</Relationships>

</file>

<file path=ppt/notesSlides/_rels/notesSlide288.xml.rels><?xml version="1.0" encoding="UTF-8" standalone="yes"?>
<Relationships xmlns="http://schemas.openxmlformats.org/package/2006/relationships">
<Relationship Id="rId2" Type="http://schemas.openxmlformats.org/officeDocument/2006/relationships/slide" Target="../slides/slide33.xml"/>
<Relationship Id="rId1" Type="http://schemas.openxmlformats.org/officeDocument/2006/relationships/notesMaster" Target="../notesMasters/notesMaster1.xml"/>
</Relationships>

</file>

<file path=ppt/notesSlides/_rels/notesSlide289.xml.rels><?xml version="1.0" encoding="UTF-8" standalone="yes"?>
<Relationships xmlns="http://schemas.openxmlformats.org/package/2006/relationships">
<Relationship Id="rId2" Type="http://schemas.openxmlformats.org/officeDocument/2006/relationships/slide" Target="../slides/slide34.xml"/>
<Relationship Id="rId1" Type="http://schemas.openxmlformats.org/officeDocument/2006/relationships/notesMaster" Target="../notesMasters/notesMaster1.xml"/>
</Relationships>

</file>

<file path=ppt/notesSlides/_rels/notesSlide290.xml.rels><?xml version="1.0" encoding="UTF-8" standalone="yes"?>
<Relationships xmlns="http://schemas.openxmlformats.org/package/2006/relationships">
<Relationship Id="rId2" Type="http://schemas.openxmlformats.org/officeDocument/2006/relationships/slide" Target="../slides/slide35.xml"/>
<Relationship Id="rId1" Type="http://schemas.openxmlformats.org/officeDocument/2006/relationships/notesMaster" Target="../notesMasters/notesMaster1.xml"/>
</Relationships>

</file>

<file path=ppt/notesSlides/_rels/notesSlide291.xml.rels><?xml version="1.0" encoding="UTF-8" standalone="yes"?>
<Relationships xmlns="http://schemas.openxmlformats.org/package/2006/relationships">
<Relationship Id="rId2" Type="http://schemas.openxmlformats.org/officeDocument/2006/relationships/slide" Target="../slides/slide36.xml"/>
<Relationship Id="rId1" Type="http://schemas.openxmlformats.org/officeDocument/2006/relationships/notesMaster" Target="../notesMasters/notesMaster1.xml"/>
</Relationships>

</file>

<file path=ppt/notesSlides/_rels/notesSlide292.xml.rels><?xml version="1.0" encoding="UTF-8" standalone="yes"?>
<Relationships xmlns="http://schemas.openxmlformats.org/package/2006/relationships">
<Relationship Id="rId2" Type="http://schemas.openxmlformats.org/officeDocument/2006/relationships/slide" Target="../slides/slide37.xml"/>
<Relationship Id="rId1" Type="http://schemas.openxmlformats.org/officeDocument/2006/relationships/notesMaster" Target="../notesMasters/notesMaster1.xml"/>
</Relationships>

</file>

<file path=ppt/notesSlides/_rels/notesSlide293.xml.rels><?xml version="1.0" encoding="UTF-8" standalone="yes"?>
<Relationships xmlns="http://schemas.openxmlformats.org/package/2006/relationships">
<Relationship Id="rId2" Type="http://schemas.openxmlformats.org/officeDocument/2006/relationships/slide" Target="../slides/slide38.xml"/>
<Relationship Id="rId1" Type="http://schemas.openxmlformats.org/officeDocument/2006/relationships/notesMaster" Target="../notesMasters/notesMaster1.xml"/>
</Relationships>

</file>

<file path=ppt/notesSlides/_rels/notesSlide294.xml.rels><?xml version="1.0" encoding="UTF-8" standalone="yes"?>
<Relationships xmlns="http://schemas.openxmlformats.org/package/2006/relationships">
<Relationship Id="rId2" Type="http://schemas.openxmlformats.org/officeDocument/2006/relationships/slide" Target="../slides/slide39.xml"/>
<Relationship Id="rId1" Type="http://schemas.openxmlformats.org/officeDocument/2006/relationships/notesMaster" Target="../notesMasters/notesMaster1.xml"/>
</Relationships>

</file>

<file path=ppt/notesSlides/_rels/notesSlide295.xml.rels><?xml version="1.0" encoding="UTF-8" standalone="yes"?>
<Relationships xmlns="http://schemas.openxmlformats.org/package/2006/relationships">
<Relationship Id="rId2" Type="http://schemas.openxmlformats.org/officeDocument/2006/relationships/slide" Target="../slides/slide40.xml"/>
<Relationship Id="rId1" Type="http://schemas.openxmlformats.org/officeDocument/2006/relationships/notesMaster" Target="../notesMasters/notesMaster1.xml"/>
</Relationships>

</file>

<file path=ppt/notesSlides/_rels/notesSlide296.xml.rels><?xml version="1.0" encoding="UTF-8" standalone="yes"?>
<Relationships xmlns="http://schemas.openxmlformats.org/package/2006/relationships">
<Relationship Id="rId2" Type="http://schemas.openxmlformats.org/officeDocument/2006/relationships/slide" Target="../slides/slide41.xml"/>
<Relationship Id="rId1" Type="http://schemas.openxmlformats.org/officeDocument/2006/relationships/notesMaster" Target="../notesMasters/notesMaster1.xml"/>
</Relationships>

</file>

<file path=ppt/notesSlides/_rels/notesSlide297.xml.rels><?xml version="1.0" encoding="UTF-8" standalone="yes"?>
<Relationships xmlns="http://schemas.openxmlformats.org/package/2006/relationships">
<Relationship Id="rId2" Type="http://schemas.openxmlformats.org/officeDocument/2006/relationships/slide" Target="../slides/slide42.xml"/>
<Relationship Id="rId1" Type="http://schemas.openxmlformats.org/officeDocument/2006/relationships/notesMaster" Target="../notesMasters/notesMaster1.xml"/>
</Relationships>

</file>

<file path=ppt/notesSlides/_rels/notesSlide298.xml.rels><?xml version="1.0" encoding="UTF-8" standalone="yes"?>
<Relationships xmlns="http://schemas.openxmlformats.org/package/2006/relationships">
<Relationship Id="rId2" Type="http://schemas.openxmlformats.org/officeDocument/2006/relationships/slide" Target="../slides/slide43.xml"/>
<Relationship Id="rId1" Type="http://schemas.openxmlformats.org/officeDocument/2006/relationships/notesMaster" Target="../notesMasters/notesMaster1.xml"/>
</Relationships>

</file>

<file path=ppt/notesSlides/_rels/notesSlide299.xml.rels><?xml version="1.0" encoding="UTF-8" standalone="yes"?>
<Relationships xmlns="http://schemas.openxmlformats.org/package/2006/relationships">
<Relationship Id="rId2" Type="http://schemas.openxmlformats.org/officeDocument/2006/relationships/slide" Target="../slides/slide44.xml"/>
<Relationship Id="rId1" Type="http://schemas.openxmlformats.org/officeDocument/2006/relationships/notesMaster" Target="../notesMasters/notesMaster1.xml"/>
</Relationships>

</file>

<file path=ppt/notesSlides/_rels/notesSlide300.xml.rels><?xml version="1.0" encoding="UTF-8" standalone="yes"?>
<Relationships xmlns="http://schemas.openxmlformats.org/package/2006/relationships">
<Relationship Id="rId2" Type="http://schemas.openxmlformats.org/officeDocument/2006/relationships/slide" Target="../slides/slide45.xml"/>
<Relationship Id="rId1" Type="http://schemas.openxmlformats.org/officeDocument/2006/relationships/notesMaster" Target="../notesMasters/notesMaster1.xml"/>
</Relationships>

</file>

<file path=ppt/notesSlides/_rels/notesSlide301.xml.rels><?xml version="1.0" encoding="UTF-8" standalone="yes"?>
<Relationships xmlns="http://schemas.openxmlformats.org/package/2006/relationships">
<Relationship Id="rId2" Type="http://schemas.openxmlformats.org/officeDocument/2006/relationships/slide" Target="../slides/slide46.xml"/>
<Relationship Id="rId1" Type="http://schemas.openxmlformats.org/officeDocument/2006/relationships/notesMaster" Target="../notesMasters/notesMaster1.xml"/>
</Relationships>

</file>

<file path=ppt/notesSlides/_rels/notesSlide302.xml.rels><?xml version="1.0" encoding="UTF-8" standalone="yes"?>
<Relationships xmlns="http://schemas.openxmlformats.org/package/2006/relationships">
<Relationship Id="rId2" Type="http://schemas.openxmlformats.org/officeDocument/2006/relationships/slide" Target="../slides/slide47.xml"/>
<Relationship Id="rId1" Type="http://schemas.openxmlformats.org/officeDocument/2006/relationships/notesMaster" Target="../notesMasters/notesMaster1.xml"/>
</Relationships>

</file>

<file path=ppt/notesSlides/_rels/notesSlide303.xml.rels><?xml version="1.0" encoding="UTF-8" standalone="yes"?>
<Relationships xmlns="http://schemas.openxmlformats.org/package/2006/relationships">
<Relationship Id="rId2" Type="http://schemas.openxmlformats.org/officeDocument/2006/relationships/slide" Target="../slides/slide48.xml"/>
<Relationship Id="rId1" Type="http://schemas.openxmlformats.org/officeDocument/2006/relationships/notesMaster" Target="../notesMasters/notesMaster1.xml"/>
</Relationships>

</file>

<file path=ppt/notesSlides/_rels/notesSlide304.xml.rels><?xml version="1.0" encoding="UTF-8" standalone="yes"?>
<Relationships xmlns="http://schemas.openxmlformats.org/package/2006/relationships">
<Relationship Id="rId2" Type="http://schemas.openxmlformats.org/officeDocument/2006/relationships/slide" Target="../slides/slide49.xml"/>
<Relationship Id="rId1" Type="http://schemas.openxmlformats.org/officeDocument/2006/relationships/notesMaster" Target="../notesMasters/notesMaster1.xml"/>
</Relationships>

</file>

<file path=ppt/notesSlides/_rels/notesSlide305.xml.rels><?xml version="1.0" encoding="UTF-8" standalone="yes"?>
<Relationships xmlns="http://schemas.openxmlformats.org/package/2006/relationships">
<Relationship Id="rId2" Type="http://schemas.openxmlformats.org/officeDocument/2006/relationships/slide" Target="../slides/slide50.xml"/>
<Relationship Id="rId1" Type="http://schemas.openxmlformats.org/officeDocument/2006/relationships/notesMaster" Target="../notesMasters/notesMaster1.xml"/>
</Relationships>

</file>

<file path=ppt/notesSlides/_rels/notesSlide306.xml.rels><?xml version="1.0" encoding="UTF-8" standalone="yes"?>
<Relationships xmlns="http://schemas.openxmlformats.org/package/2006/relationships">
<Relationship Id="rId2" Type="http://schemas.openxmlformats.org/officeDocument/2006/relationships/slide" Target="../slides/slide51.xml"/>
<Relationship Id="rId1" Type="http://schemas.openxmlformats.org/officeDocument/2006/relationships/notesMaster" Target="../notesMasters/notesMaster1.xml"/>
</Relationships>

</file>

<file path=ppt/notesSlides/_rels/notesSlide307.xml.rels><?xml version="1.0" encoding="UTF-8" standalone="yes"?>
<Relationships xmlns="http://schemas.openxmlformats.org/package/2006/relationships">
<Relationship Id="rId2" Type="http://schemas.openxmlformats.org/officeDocument/2006/relationships/slide" Target="../slides/slide52.xml"/>
<Relationship Id="rId1" Type="http://schemas.openxmlformats.org/officeDocument/2006/relationships/notesMaster" Target="../notesMasters/notesMaster1.xml"/>
</Relationships>

</file>

<file path=ppt/notesSlides/_rels/notesSlide308.xml.rels><?xml version="1.0" encoding="UTF-8" standalone="yes"?>
<Relationships xmlns="http://schemas.openxmlformats.org/package/2006/relationships">
<Relationship Id="rId2" Type="http://schemas.openxmlformats.org/officeDocument/2006/relationships/slide" Target="../slides/slide53.xml"/>
<Relationship Id="rId1" Type="http://schemas.openxmlformats.org/officeDocument/2006/relationships/notesMaster" Target="../notesMasters/notesMaster1.xml"/>
</Relationships>

</file>

<file path=ppt/notesSlides/_rels/notesSlide309.xml.rels><?xml version="1.0" encoding="UTF-8" standalone="yes"?>
<Relationships xmlns="http://schemas.openxmlformats.org/package/2006/relationships">
<Relationship Id="rId2" Type="http://schemas.openxmlformats.org/officeDocument/2006/relationships/slide" Target="../slides/slide54.xml"/>
<Relationship Id="rId1" Type="http://schemas.openxmlformats.org/officeDocument/2006/relationships/notesMaster" Target="../notesMasters/notesMaster1.xml"/>
</Relationships>

</file>

<file path=ppt/notesSlides/_rels/notesSlide310.xml.rels><?xml version="1.0" encoding="UTF-8" standalone="yes"?>
<Relationships xmlns="http://schemas.openxmlformats.org/package/2006/relationships">
<Relationship Id="rId2" Type="http://schemas.openxmlformats.org/officeDocument/2006/relationships/slide" Target="../slides/slide55.xml"/>
<Relationship Id="rId1" Type="http://schemas.openxmlformats.org/officeDocument/2006/relationships/notesMaster" Target="../notesMasters/notesMaster1.xml"/>
</Relationships>

</file>

<file path=ppt/notesSlides/_rels/notesSlide311.xml.rels><?xml version="1.0" encoding="UTF-8" standalone="yes"?>
<Relationships xmlns="http://schemas.openxmlformats.org/package/2006/relationships">
<Relationship Id="rId2" Type="http://schemas.openxmlformats.org/officeDocument/2006/relationships/slide" Target="../slides/slide56.xml"/>
<Relationship Id="rId1" Type="http://schemas.openxmlformats.org/officeDocument/2006/relationships/notesMaster" Target="../notesMasters/notesMaster1.xml"/>
</Relationships>

</file>

<file path=ppt/notesSlides/_rels/notesSlide312.xml.rels><?xml version="1.0" encoding="UTF-8" standalone="yes"?>
<Relationships xmlns="http://schemas.openxmlformats.org/package/2006/relationships">
<Relationship Id="rId2" Type="http://schemas.openxmlformats.org/officeDocument/2006/relationships/slide" Target="../slides/slide57.xml"/>
<Relationship Id="rId1" Type="http://schemas.openxmlformats.org/officeDocument/2006/relationships/notesMaster" Target="../notesMasters/notesMaster1.xml"/>
</Relationships>

</file>

<file path=ppt/notesSlides/_rels/notesSlide313.xml.rels><?xml version="1.0" encoding="UTF-8" standalone="yes"?>
<Relationships xmlns="http://schemas.openxmlformats.org/package/2006/relationships">
<Relationship Id="rId2" Type="http://schemas.openxmlformats.org/officeDocument/2006/relationships/slide" Target="../slides/slide58.xml"/>
<Relationship Id="rId1" Type="http://schemas.openxmlformats.org/officeDocument/2006/relationships/notesMaster" Target="../notesMasters/notesMaster1.xml"/>
</Relationships>

</file>

<file path=ppt/notesSlides/_rels/notesSlide314.xml.rels><?xml version="1.0" encoding="UTF-8" standalone="yes"?>
<Relationships xmlns="http://schemas.openxmlformats.org/package/2006/relationships">
<Relationship Id="rId2" Type="http://schemas.openxmlformats.org/officeDocument/2006/relationships/slide" Target="../slides/slide59.xml"/>
<Relationship Id="rId1" Type="http://schemas.openxmlformats.org/officeDocument/2006/relationships/notesMaster" Target="../notesMasters/notesMaster1.xml"/>
</Relationships>

</file>

<file path=ppt/notesSlides/_rels/notesSlide315.xml.rels><?xml version="1.0" encoding="UTF-8" standalone="yes"?>
<Relationships xmlns="http://schemas.openxmlformats.org/package/2006/relationships">
<Relationship Id="rId2" Type="http://schemas.openxmlformats.org/officeDocument/2006/relationships/slide" Target="../slides/slide60.xml"/>
<Relationship Id="rId1" Type="http://schemas.openxmlformats.org/officeDocument/2006/relationships/notesMaster" Target="../notesMasters/notesMaster1.xml"/>
</Relationships>

</file>

<file path=ppt/notesSlides/_rels/notesSlide316.xml.rels><?xml version="1.0" encoding="UTF-8" standalone="yes"?>
<Relationships xmlns="http://schemas.openxmlformats.org/package/2006/relationships">
<Relationship Id="rId2" Type="http://schemas.openxmlformats.org/officeDocument/2006/relationships/slide" Target="../slides/slide61.xml"/>
<Relationship Id="rId1" Type="http://schemas.openxmlformats.org/officeDocument/2006/relationships/notesMaster" Target="../notesMasters/notesMaster1.xml"/>
</Relationships>

</file>

<file path=ppt/notesSlides/_rels/notesSlide317.xml.rels><?xml version="1.0" encoding="UTF-8" standalone="yes"?>
<Relationships xmlns="http://schemas.openxmlformats.org/package/2006/relationships">
<Relationship Id="rId2" Type="http://schemas.openxmlformats.org/officeDocument/2006/relationships/slide" Target="../slides/slide62.xml"/>
<Relationship Id="rId1" Type="http://schemas.openxmlformats.org/officeDocument/2006/relationships/notesMaster" Target="../notesMasters/notesMaster1.xml"/>
</Relationships>

</file>

<file path=ppt/notesSlides/_rels/notesSlide318.xml.rels><?xml version="1.0" encoding="UTF-8" standalone="yes"?>
<Relationships xmlns="http://schemas.openxmlformats.org/package/2006/relationships">
<Relationship Id="rId2" Type="http://schemas.openxmlformats.org/officeDocument/2006/relationships/slide" Target="../slides/slide63.xml"/>
<Relationship Id="rId1" Type="http://schemas.openxmlformats.org/officeDocument/2006/relationships/notesMaster" Target="../notesMasters/notesMaster1.xml"/>
</Relationships>

</file>

<file path=ppt/notesSlides/_rels/notesSlide319.xml.rels><?xml version="1.0" encoding="UTF-8" standalone="yes"?>
<Relationships xmlns="http://schemas.openxmlformats.org/package/2006/relationships">
<Relationship Id="rId2" Type="http://schemas.openxmlformats.org/officeDocument/2006/relationships/slide" Target="../slides/slide64.xml"/>
<Relationship Id="rId1" Type="http://schemas.openxmlformats.org/officeDocument/2006/relationships/notesMaster" Target="../notesMasters/notesMaster1.xml"/>
</Relationships>

</file>

<file path=ppt/notesSlides/_rels/notesSlide320.xml.rels><?xml version="1.0" encoding="UTF-8" standalone="yes"?>
<Relationships xmlns="http://schemas.openxmlformats.org/package/2006/relationships">
<Relationship Id="rId2" Type="http://schemas.openxmlformats.org/officeDocument/2006/relationships/slide" Target="../slides/slide65.xml"/>
<Relationship Id="rId1" Type="http://schemas.openxmlformats.org/officeDocument/2006/relationships/notesMaster" Target="../notesMasters/notesMaster1.xml"/>
</Relationships>

</file>

<file path=ppt/notesSlides/_rels/notesSlide321.xml.rels><?xml version="1.0" encoding="UTF-8" standalone="yes"?>
<Relationships xmlns="http://schemas.openxmlformats.org/package/2006/relationships">
<Relationship Id="rId2" Type="http://schemas.openxmlformats.org/officeDocument/2006/relationships/slide" Target="../slides/slide66.xml"/>
<Relationship Id="rId1" Type="http://schemas.openxmlformats.org/officeDocument/2006/relationships/notesMaster" Target="../notesMasters/notesMaster1.xml"/>
</Relationships>

</file>

<file path=ppt/notesSlides/_rels/notesSlide322.xml.rels><?xml version="1.0" encoding="UTF-8" standalone="yes"?>
<Relationships xmlns="http://schemas.openxmlformats.org/package/2006/relationships">
<Relationship Id="rId2" Type="http://schemas.openxmlformats.org/officeDocument/2006/relationships/slide" Target="../slides/slide67.xml"/>
<Relationship Id="rId1" Type="http://schemas.openxmlformats.org/officeDocument/2006/relationships/notesMaster" Target="../notesMasters/notesMaster1.xml"/>
</Relationships>

</file>

<file path=ppt/notesSlides/_rels/notesSlide323.xml.rels><?xml version="1.0" encoding="UTF-8" standalone="yes"?>
<Relationships xmlns="http://schemas.openxmlformats.org/package/2006/relationships">
<Relationship Id="rId2" Type="http://schemas.openxmlformats.org/officeDocument/2006/relationships/slide" Target="../slides/slide68.xml"/>
<Relationship Id="rId1" Type="http://schemas.openxmlformats.org/officeDocument/2006/relationships/notesMaster" Target="../notesMasters/notesMaster1.xml"/>
</Relationships>

</file>

<file path=ppt/notesSlides/_rels/notesSlide324.xml.rels><?xml version="1.0" encoding="UTF-8" standalone="yes"?>
<Relationships xmlns="http://schemas.openxmlformats.org/package/2006/relationships">
<Relationship Id="rId2" Type="http://schemas.openxmlformats.org/officeDocument/2006/relationships/slide" Target="../slides/slide69.xml"/>
<Relationship Id="rId1" Type="http://schemas.openxmlformats.org/officeDocument/2006/relationships/notesMaster" Target="../notesMasters/notesMaster1.xml"/>
</Relationships>

</file>

<file path=ppt/notesSlides/_rels/notesSlide325.xml.rels><?xml version="1.0" encoding="UTF-8" standalone="yes"?>
<Relationships xmlns="http://schemas.openxmlformats.org/package/2006/relationships">
<Relationship Id="rId2" Type="http://schemas.openxmlformats.org/officeDocument/2006/relationships/slide" Target="../slides/slide70.xml"/>
<Relationship Id="rId1" Type="http://schemas.openxmlformats.org/officeDocument/2006/relationships/notesMaster" Target="../notesMasters/notesMaster1.xml"/>
</Relationships>

</file>

<file path=ppt/notesSlides/_rels/notesSlide326.xml.rels><?xml version="1.0" encoding="UTF-8" standalone="yes"?>
<Relationships xmlns="http://schemas.openxmlformats.org/package/2006/relationships">
<Relationship Id="rId2" Type="http://schemas.openxmlformats.org/officeDocument/2006/relationships/slide" Target="../slides/slide71.xml"/>
<Relationship Id="rId1" Type="http://schemas.openxmlformats.org/officeDocument/2006/relationships/notesMaster" Target="../notesMasters/notesMaster1.xml"/>
</Relationships>

</file>

<file path=ppt/notesSlides/_rels/notesSlide327.xml.rels><?xml version="1.0" encoding="UTF-8" standalone="yes"?>
<Relationships xmlns="http://schemas.openxmlformats.org/package/2006/relationships">
<Relationship Id="rId2" Type="http://schemas.openxmlformats.org/officeDocument/2006/relationships/slide" Target="../slides/slide72.xml"/>
<Relationship Id="rId1" Type="http://schemas.openxmlformats.org/officeDocument/2006/relationships/notesMaster" Target="../notesMasters/notesMaster1.xml"/>
</Relationships>

</file>

<file path=ppt/notesSlides/_rels/notesSlide328.xml.rels><?xml version="1.0" encoding="UTF-8" standalone="yes"?>
<Relationships xmlns="http://schemas.openxmlformats.org/package/2006/relationships">
<Relationship Id="rId2" Type="http://schemas.openxmlformats.org/officeDocument/2006/relationships/slide" Target="../slides/slide73.xml"/>
<Relationship Id="rId1" Type="http://schemas.openxmlformats.org/officeDocument/2006/relationships/notesMaster" Target="../notesMasters/notesMaster1.xml"/>
</Relationships>

</file>

<file path=ppt/notesSlides/_rels/notesSlide329.xml.rels><?xml version="1.0" encoding="UTF-8" standalone="yes"?>
<Relationships xmlns="http://schemas.openxmlformats.org/package/2006/relationships">
<Relationship Id="rId2" Type="http://schemas.openxmlformats.org/officeDocument/2006/relationships/slide" Target="../slides/slide74.xml"/>
<Relationship Id="rId1" Type="http://schemas.openxmlformats.org/officeDocument/2006/relationships/notesMaster" Target="../notesMasters/notesMaster1.xml"/>
</Relationships>

</file>

<file path=ppt/notesSlides/_rels/notesSlide330.xml.rels><?xml version="1.0" encoding="UTF-8" standalone="yes"?>
<Relationships xmlns="http://schemas.openxmlformats.org/package/2006/relationships">
<Relationship Id="rId2" Type="http://schemas.openxmlformats.org/officeDocument/2006/relationships/slide" Target="../slides/slide75.xml"/>
<Relationship Id="rId1" Type="http://schemas.openxmlformats.org/officeDocument/2006/relationships/notesMaster" Target="../notesMasters/notesMaster1.xml"/>
</Relationships>

</file>

<file path=ppt/notesSlides/_rels/notesSlide331.xml.rels><?xml version="1.0" encoding="UTF-8" standalone="yes"?>
<Relationships xmlns="http://schemas.openxmlformats.org/package/2006/relationships">
<Relationship Id="rId2" Type="http://schemas.openxmlformats.org/officeDocument/2006/relationships/slide" Target="../slides/slide76.xml"/>
<Relationship Id="rId1" Type="http://schemas.openxmlformats.org/officeDocument/2006/relationships/notesMaster" Target="../notesMasters/notesMaster1.xml"/>
</Relationships>

</file>

<file path=ppt/notesSlides/_rels/notesSlide332.xml.rels><?xml version="1.0" encoding="UTF-8" standalone="yes"?>
<Relationships xmlns="http://schemas.openxmlformats.org/package/2006/relationships">
<Relationship Id="rId2" Type="http://schemas.openxmlformats.org/officeDocument/2006/relationships/slide" Target="../slides/slide77.xml"/>
<Relationship Id="rId1" Type="http://schemas.openxmlformats.org/officeDocument/2006/relationships/notesMaster" Target="../notesMasters/notesMaster1.xml"/>
</Relationships>

</file>

<file path=ppt/notesSlides/_rels/notesSlide333.xml.rels><?xml version="1.0" encoding="UTF-8" standalone="yes"?>
<Relationships xmlns="http://schemas.openxmlformats.org/package/2006/relationships">
<Relationship Id="rId2" Type="http://schemas.openxmlformats.org/officeDocument/2006/relationships/slide" Target="../slides/slide78.xml"/>
<Relationship Id="rId1" Type="http://schemas.openxmlformats.org/officeDocument/2006/relationships/notesMaster" Target="../notesMasters/notesMaster1.xml"/>
</Relationships>

</file>

<file path=ppt/notesSlides/_rels/notesSlide334.xml.rels><?xml version="1.0" encoding="UTF-8" standalone="yes"?>
<Relationships xmlns="http://schemas.openxmlformats.org/package/2006/relationships">
<Relationship Id="rId2" Type="http://schemas.openxmlformats.org/officeDocument/2006/relationships/slide" Target="../slides/slide79.xml"/>
<Relationship Id="rId1" Type="http://schemas.openxmlformats.org/officeDocument/2006/relationships/notesMaster" Target="../notesMasters/notesMaster1.xml"/>
</Relationships>

</file>

<file path=ppt/notesSlides/_rels/notesSlide335.xml.rels><?xml version="1.0" encoding="UTF-8" standalone="yes"?>
<Relationships xmlns="http://schemas.openxmlformats.org/package/2006/relationships">
<Relationship Id="rId2" Type="http://schemas.openxmlformats.org/officeDocument/2006/relationships/slide" Target="../slides/slide80.xml"/>
<Relationship Id="rId1" Type="http://schemas.openxmlformats.org/officeDocument/2006/relationships/notesMaster" Target="../notesMasters/notesMaster1.xml"/>
</Relationships>

</file>

<file path=ppt/notesSlides/_rels/notesSlide336.xml.rels><?xml version="1.0" encoding="UTF-8" standalone="yes"?>
<Relationships xmlns="http://schemas.openxmlformats.org/package/2006/relationships">
<Relationship Id="rId2" Type="http://schemas.openxmlformats.org/officeDocument/2006/relationships/slide" Target="../slides/slide81.xml"/>
<Relationship Id="rId1" Type="http://schemas.openxmlformats.org/officeDocument/2006/relationships/notesMaster" Target="../notesMasters/notesMaster1.xml"/>
</Relationships>

</file>

<file path=ppt/notesSlides/_rels/notesSlide337.xml.rels><?xml version="1.0" encoding="UTF-8" standalone="yes"?>
<Relationships xmlns="http://schemas.openxmlformats.org/package/2006/relationships">
<Relationship Id="rId2" Type="http://schemas.openxmlformats.org/officeDocument/2006/relationships/slide" Target="../slides/slide82.xml"/>
<Relationship Id="rId1" Type="http://schemas.openxmlformats.org/officeDocument/2006/relationships/notesMaster" Target="../notesMasters/notesMaster1.xml"/>
</Relationships>

</file>

<file path=ppt/notesSlides/_rels/notesSlide338.xml.rels><?xml version="1.0" encoding="UTF-8" standalone="yes"?>
<Relationships xmlns="http://schemas.openxmlformats.org/package/2006/relationships">
<Relationship Id="rId2" Type="http://schemas.openxmlformats.org/officeDocument/2006/relationships/slide" Target="../slides/slide83.xml"/>
<Relationship Id="rId1" Type="http://schemas.openxmlformats.org/officeDocument/2006/relationships/notesMaster" Target="../notesMasters/notesMaster1.xml"/>
</Relationships>

</file>

<file path=ppt/notesSlides/_rels/notesSlide339.xml.rels><?xml version="1.0" encoding="UTF-8" standalone="yes"?>
<Relationships xmlns="http://schemas.openxmlformats.org/package/2006/relationships">
<Relationship Id="rId2" Type="http://schemas.openxmlformats.org/officeDocument/2006/relationships/slide" Target="../slides/slide84.xml"/>
<Relationship Id="rId1" Type="http://schemas.openxmlformats.org/officeDocument/2006/relationships/notesMaster" Target="../notesMasters/notesMaster1.xml"/>
</Relationships>

</file>

<file path=ppt/notesSlides/_rels/notesSlide340.xml.rels><?xml version="1.0" encoding="UTF-8" standalone="yes"?>
<Relationships xmlns="http://schemas.openxmlformats.org/package/2006/relationships">
<Relationship Id="rId2" Type="http://schemas.openxmlformats.org/officeDocument/2006/relationships/slide" Target="../slides/slide85.xml"/>
<Relationship Id="rId1" Type="http://schemas.openxmlformats.org/officeDocument/2006/relationships/notesMaster" Target="../notesMasters/notesMaster1.xml"/>
</Relationships>

</file>

<file path=ppt/notesSlides/_rels/notesSlide341.xml.rels><?xml version="1.0" encoding="UTF-8" standalone="yes"?>
<Relationships xmlns="http://schemas.openxmlformats.org/package/2006/relationships">
<Relationship Id="rId2" Type="http://schemas.openxmlformats.org/officeDocument/2006/relationships/slide" Target="../slides/slide86.xml"/>
<Relationship Id="rId1" Type="http://schemas.openxmlformats.org/officeDocument/2006/relationships/notesMaster" Target="../notesMasters/notesMaster1.xml"/>
</Relationships>

</file>

<file path=ppt/notesSlides/_rels/notesSlide342.xml.rels><?xml version="1.0" encoding="UTF-8" standalone="yes"?>
<Relationships xmlns="http://schemas.openxmlformats.org/package/2006/relationships">
<Relationship Id="rId2" Type="http://schemas.openxmlformats.org/officeDocument/2006/relationships/slide" Target="../slides/slide87.xml"/>
<Relationship Id="rId1" Type="http://schemas.openxmlformats.org/officeDocument/2006/relationships/notesMaster" Target="../notesMasters/notesMaster1.xml"/>
</Relationships>

</file>

<file path=ppt/notesSlides/_rels/notesSlide343.xml.rels><?xml version="1.0" encoding="UTF-8" standalone="yes"?>
<Relationships xmlns="http://schemas.openxmlformats.org/package/2006/relationships">
<Relationship Id="rId2" Type="http://schemas.openxmlformats.org/officeDocument/2006/relationships/slide" Target="../slides/slide88.xml"/>
<Relationship Id="rId1" Type="http://schemas.openxmlformats.org/officeDocument/2006/relationships/notesMaster" Target="../notesMasters/notesMaster1.xml"/>
</Relationships>

</file>

<file path=ppt/notesSlides/_rels/notesSlide344.xml.rels><?xml version="1.0" encoding="UTF-8" standalone="yes"?>
<Relationships xmlns="http://schemas.openxmlformats.org/package/2006/relationships">
<Relationship Id="rId2" Type="http://schemas.openxmlformats.org/officeDocument/2006/relationships/slide" Target="../slides/slide89.xml"/>
<Relationship Id="rId1" Type="http://schemas.openxmlformats.org/officeDocument/2006/relationships/notesMaster" Target="../notesMasters/notesMaster1.xml"/>
</Relationships>

</file>

<file path=ppt/notesSlides/_rels/notesSlide345.xml.rels><?xml version="1.0" encoding="UTF-8" standalone="yes"?>
<Relationships xmlns="http://schemas.openxmlformats.org/package/2006/relationships">
<Relationship Id="rId2" Type="http://schemas.openxmlformats.org/officeDocument/2006/relationships/slide" Target="../slides/slide90.xml"/>
<Relationship Id="rId1" Type="http://schemas.openxmlformats.org/officeDocument/2006/relationships/notesMaster" Target="../notesMasters/notesMaster1.xml"/>
</Relationships>

</file>

<file path=ppt/notesSlides/_rels/notesSlide346.xml.rels><?xml version="1.0" encoding="UTF-8" standalone="yes"?>
<Relationships xmlns="http://schemas.openxmlformats.org/package/2006/relationships">
<Relationship Id="rId2" Type="http://schemas.openxmlformats.org/officeDocument/2006/relationships/slide" Target="../slides/slide91.xml"/>
<Relationship Id="rId1" Type="http://schemas.openxmlformats.org/officeDocument/2006/relationships/notesMaster" Target="../notesMasters/notesMaster1.xml"/>
</Relationships>

</file>

<file path=ppt/notesSlides/_rels/notesSlide347.xml.rels><?xml version="1.0" encoding="UTF-8" standalone="yes"?>
<Relationships xmlns="http://schemas.openxmlformats.org/package/2006/relationships">
<Relationship Id="rId2" Type="http://schemas.openxmlformats.org/officeDocument/2006/relationships/slide" Target="../slides/slide92.xml"/>
<Relationship Id="rId1" Type="http://schemas.openxmlformats.org/officeDocument/2006/relationships/notesMaster" Target="../notesMasters/notesMaster1.xml"/>
</Relationships>

</file>

<file path=ppt/notesSlides/_rels/notesSlide348.xml.rels><?xml version="1.0" encoding="UTF-8" standalone="yes"?>
<Relationships xmlns="http://schemas.openxmlformats.org/package/2006/relationships">
<Relationship Id="rId2" Type="http://schemas.openxmlformats.org/officeDocument/2006/relationships/slide" Target="../slides/slide93.xml"/>
<Relationship Id="rId1" Type="http://schemas.openxmlformats.org/officeDocument/2006/relationships/notesMaster" Target="../notesMasters/notesMaster1.xml"/>
</Relationships>

</file>

<file path=ppt/notesSlides/_rels/notesSlide349.xml.rels><?xml version="1.0" encoding="UTF-8" standalone="yes"?>
<Relationships xmlns="http://schemas.openxmlformats.org/package/2006/relationships">
<Relationship Id="rId2" Type="http://schemas.openxmlformats.org/officeDocument/2006/relationships/slide" Target="../slides/slide94.xml"/>
<Relationship Id="rId1" Type="http://schemas.openxmlformats.org/officeDocument/2006/relationships/notesMaster" Target="../notesMasters/notesMaster1.xml"/>
</Relationships>

</file>

<file path=ppt/notesSlides/_rels/notesSlide350.xml.rels><?xml version="1.0" encoding="UTF-8" standalone="yes"?>
<Relationships xmlns="http://schemas.openxmlformats.org/package/2006/relationships">
<Relationship Id="rId2" Type="http://schemas.openxmlformats.org/officeDocument/2006/relationships/slide" Target="../slides/slide95.xml"/>
<Relationship Id="rId1" Type="http://schemas.openxmlformats.org/officeDocument/2006/relationships/notesMaster" Target="../notesMasters/notesMaster1.xml"/>
</Relationships>

</file>

<file path=ppt/notesSlides/_rels/notesSlide351.xml.rels><?xml version="1.0" encoding="UTF-8" standalone="yes"?>
<Relationships xmlns="http://schemas.openxmlformats.org/package/2006/relationships">
<Relationship Id="rId2" Type="http://schemas.openxmlformats.org/officeDocument/2006/relationships/slide" Target="../slides/slide96.xml"/>
<Relationship Id="rId1" Type="http://schemas.openxmlformats.org/officeDocument/2006/relationships/notesMaster" Target="../notesMasters/notesMaster1.xml"/>
</Relationships>

</file>

<file path=ppt/notesSlides/_rels/notesSlide352.xml.rels><?xml version="1.0" encoding="UTF-8" standalone="yes"?>
<Relationships xmlns="http://schemas.openxmlformats.org/package/2006/relationships">
<Relationship Id="rId2" Type="http://schemas.openxmlformats.org/officeDocument/2006/relationships/slide" Target="../slides/slide97.xml"/>
<Relationship Id="rId1" Type="http://schemas.openxmlformats.org/officeDocument/2006/relationships/notesMaster" Target="../notesMasters/notesMaster1.xml"/>
</Relationships>

</file>

<file path=ppt/notesSlides/_rels/notesSlide353.xml.rels><?xml version="1.0" encoding="UTF-8" standalone="yes"?>
<Relationships xmlns="http://schemas.openxmlformats.org/package/2006/relationships">
<Relationship Id="rId2" Type="http://schemas.openxmlformats.org/officeDocument/2006/relationships/slide" Target="../slides/slide98.xml"/>
<Relationship Id="rId1" Type="http://schemas.openxmlformats.org/officeDocument/2006/relationships/notesMaster" Target="../notesMasters/notesMaster1.xml"/>
</Relationships>

</file>

<file path=ppt/notesSlides/_rels/notesSlide354.xml.rels><?xml version="1.0" encoding="UTF-8" standalone="yes"?>
<Relationships xmlns="http://schemas.openxmlformats.org/package/2006/relationships">
<Relationship Id="rId2" Type="http://schemas.openxmlformats.org/officeDocument/2006/relationships/slide" Target="../slides/slide99.xml"/>
<Relationship Id="rId1" Type="http://schemas.openxmlformats.org/officeDocument/2006/relationships/notesMaster" Target="../notesMasters/notesMaster1.xml"/>
</Relationships>

</file>

<file path=ppt/notesSlides/_rels/notesSlide355.xml.rels><?xml version="1.0" encoding="UTF-8" standalone="yes"?>
<Relationships xmlns="http://schemas.openxmlformats.org/package/2006/relationships">
<Relationship Id="rId2" Type="http://schemas.openxmlformats.org/officeDocument/2006/relationships/slide" Target="../slides/slide100.xml"/>
<Relationship Id="rId1" Type="http://schemas.openxmlformats.org/officeDocument/2006/relationships/notesMaster" Target="../notesMasters/notesMaster1.xml"/>
</Relationships>

</file>

<file path=ppt/notesSlides/_rels/notesSlide356.xml.rels><?xml version="1.0" encoding="UTF-8" standalone="yes"?>
<Relationships xmlns="http://schemas.openxmlformats.org/package/2006/relationships">
<Relationship Id="rId2" Type="http://schemas.openxmlformats.org/officeDocument/2006/relationships/slide" Target="../slides/slide101.xml"/>
<Relationship Id="rId1" Type="http://schemas.openxmlformats.org/officeDocument/2006/relationships/notesMaster" Target="../notesMasters/notesMaster1.xml"/>
</Relationships>

</file>

<file path=ppt/notesSlides/_rels/notesSlide357.xml.rels><?xml version="1.0" encoding="UTF-8" standalone="yes"?>
<Relationships xmlns="http://schemas.openxmlformats.org/package/2006/relationships">
<Relationship Id="rId2" Type="http://schemas.openxmlformats.org/officeDocument/2006/relationships/slide" Target="../slides/slide102.xml"/>
<Relationship Id="rId1" Type="http://schemas.openxmlformats.org/officeDocument/2006/relationships/notesMaster" Target="../notesMasters/notesMaster1.xml"/>
</Relationships>

</file>

<file path=ppt/notesSlides/_rels/notesSlide358.xml.rels><?xml version="1.0" encoding="UTF-8" standalone="yes"?>
<Relationships xmlns="http://schemas.openxmlformats.org/package/2006/relationships">
<Relationship Id="rId2" Type="http://schemas.openxmlformats.org/officeDocument/2006/relationships/slide" Target="../slides/slide103.xml"/>
<Relationship Id="rId1" Type="http://schemas.openxmlformats.org/officeDocument/2006/relationships/notesMaster" Target="../notesMasters/notesMaster1.xml"/>
</Relationships>

</file>

<file path=ppt/notesSlides/_rels/notesSlide359.xml.rels><?xml version="1.0" encoding="UTF-8" standalone="yes"?>
<Relationships xmlns="http://schemas.openxmlformats.org/package/2006/relationships">
<Relationship Id="rId2" Type="http://schemas.openxmlformats.org/officeDocument/2006/relationships/slide" Target="../slides/slide104.xml"/>
<Relationship Id="rId1" Type="http://schemas.openxmlformats.org/officeDocument/2006/relationships/notesMaster" Target="../notesMasters/notesMaster1.xml"/>
</Relationships>

</file>

<file path=ppt/notesSlides/_rels/notesSlide360.xml.rels><?xml version="1.0" encoding="UTF-8" standalone="yes"?>
<Relationships xmlns="http://schemas.openxmlformats.org/package/2006/relationships">
<Relationship Id="rId2" Type="http://schemas.openxmlformats.org/officeDocument/2006/relationships/slide" Target="../slides/slide105.xml"/>
<Relationship Id="rId1" Type="http://schemas.openxmlformats.org/officeDocument/2006/relationships/notesMaster" Target="../notesMasters/notesMaster1.xml"/>
</Relationships>

</file>

<file path=ppt/notesSlides/_rels/notesSlide361.xml.rels><?xml version="1.0" encoding="UTF-8" standalone="yes"?>
<Relationships xmlns="http://schemas.openxmlformats.org/package/2006/relationships">
<Relationship Id="rId2" Type="http://schemas.openxmlformats.org/officeDocument/2006/relationships/slide" Target="../slides/slide106.xml"/>
<Relationship Id="rId1" Type="http://schemas.openxmlformats.org/officeDocument/2006/relationships/notesMaster" Target="../notesMasters/notesMaster1.xml"/>
</Relationships>

</file>

<file path=ppt/notesSlides/_rels/notesSlide362.xml.rels><?xml version="1.0" encoding="UTF-8" standalone="yes"?>
<Relationships xmlns="http://schemas.openxmlformats.org/package/2006/relationships">
<Relationship Id="rId2" Type="http://schemas.openxmlformats.org/officeDocument/2006/relationships/slide" Target="../slides/slide107.xml"/>
<Relationship Id="rId1" Type="http://schemas.openxmlformats.org/officeDocument/2006/relationships/notesMaster" Target="../notesMasters/notesMaster1.xml"/>
</Relationships>

</file>

<file path=ppt/notesSlides/_rels/notesSlide363.xml.rels><?xml version="1.0" encoding="UTF-8" standalone="yes"?>
<Relationships xmlns="http://schemas.openxmlformats.org/package/2006/relationships">
<Relationship Id="rId2" Type="http://schemas.openxmlformats.org/officeDocument/2006/relationships/slide" Target="../slides/slide108.xml"/>
<Relationship Id="rId1" Type="http://schemas.openxmlformats.org/officeDocument/2006/relationships/notesMaster" Target="../notesMasters/notesMaster1.xml"/>
</Relationships>

</file>

<file path=ppt/notesSlides/_rels/notesSlide364.xml.rels><?xml version="1.0" encoding="UTF-8" standalone="yes"?>
<Relationships xmlns="http://schemas.openxmlformats.org/package/2006/relationships">
<Relationship Id="rId2" Type="http://schemas.openxmlformats.org/officeDocument/2006/relationships/slide" Target="../slides/slide109.xml"/>
<Relationship Id="rId1" Type="http://schemas.openxmlformats.org/officeDocument/2006/relationships/notesMaster" Target="../notesMasters/notesMaster1.xml"/>
</Relationships>

</file>

<file path=ppt/notesSlides/_rels/notesSlide365.xml.rels><?xml version="1.0" encoding="UTF-8" standalone="yes"?>
<Relationships xmlns="http://schemas.openxmlformats.org/package/2006/relationships">
<Relationship Id="rId2" Type="http://schemas.openxmlformats.org/officeDocument/2006/relationships/slide" Target="../slides/slide110.xml"/>
<Relationship Id="rId1" Type="http://schemas.openxmlformats.org/officeDocument/2006/relationships/notesMaster" Target="../notesMasters/notesMaster1.xml"/>
</Relationships>

</file>

<file path=ppt/notesSlides/_rels/notesSlide366.xml.rels><?xml version="1.0" encoding="UTF-8" standalone="yes"?>
<Relationships xmlns="http://schemas.openxmlformats.org/package/2006/relationships">
<Relationship Id="rId2" Type="http://schemas.openxmlformats.org/officeDocument/2006/relationships/slide" Target="../slides/slide111.xml"/>
<Relationship Id="rId1" Type="http://schemas.openxmlformats.org/officeDocument/2006/relationships/notesMaster" Target="../notesMasters/notesMaster1.xml"/>
</Relationships>

</file>

<file path=ppt/notesSlides/_rels/notesSlide367.xml.rels><?xml version="1.0" encoding="UTF-8" standalone="yes"?>
<Relationships xmlns="http://schemas.openxmlformats.org/package/2006/relationships">
<Relationship Id="rId2" Type="http://schemas.openxmlformats.org/officeDocument/2006/relationships/slide" Target="../slides/slide112.xml"/>
<Relationship Id="rId1" Type="http://schemas.openxmlformats.org/officeDocument/2006/relationships/notesMaster" Target="../notesMasters/notesMaster1.xml"/>
</Relationships>

</file>

<file path=ppt/notesSlides/_rels/notesSlide368.xml.rels><?xml version="1.0" encoding="UTF-8" standalone="yes"?>
<Relationships xmlns="http://schemas.openxmlformats.org/package/2006/relationships">
<Relationship Id="rId2" Type="http://schemas.openxmlformats.org/officeDocument/2006/relationships/slide" Target="../slides/slide113.xml"/>
<Relationship Id="rId1" Type="http://schemas.openxmlformats.org/officeDocument/2006/relationships/notesMaster" Target="../notesMasters/notesMaster1.xml"/>
</Relationships>

</file>

<file path=ppt/notesSlides/_rels/notesSlide369.xml.rels><?xml version="1.0" encoding="UTF-8" standalone="yes"?>
<Relationships xmlns="http://schemas.openxmlformats.org/package/2006/relationships">
<Relationship Id="rId2" Type="http://schemas.openxmlformats.org/officeDocument/2006/relationships/slide" Target="../slides/slide114.xml"/>
<Relationship Id="rId1" Type="http://schemas.openxmlformats.org/officeDocument/2006/relationships/notesMaster" Target="../notesMasters/notesMaster1.xml"/>
</Relationships>

</file>

<file path=ppt/notesSlides/_rels/notesSlide370.xml.rels><?xml version="1.0" encoding="UTF-8" standalone="yes"?>
<Relationships xmlns="http://schemas.openxmlformats.org/package/2006/relationships">
<Relationship Id="rId2" Type="http://schemas.openxmlformats.org/officeDocument/2006/relationships/slide" Target="../slides/slide115.xml"/>
<Relationship Id="rId1" Type="http://schemas.openxmlformats.org/officeDocument/2006/relationships/notesMaster" Target="../notesMasters/notesMaster1.xml"/>
</Relationships>

</file>

<file path=ppt/notesSlides/_rels/notesSlide371.xml.rels><?xml version="1.0" encoding="UTF-8" standalone="yes"?>
<Relationships xmlns="http://schemas.openxmlformats.org/package/2006/relationships">
<Relationship Id="rId2" Type="http://schemas.openxmlformats.org/officeDocument/2006/relationships/slide" Target="../slides/slide116.xml"/>
<Relationship Id="rId1" Type="http://schemas.openxmlformats.org/officeDocument/2006/relationships/notesMaster" Target="../notesMasters/notesMaster1.xml"/>
</Relationships>

</file>

<file path=ppt/notesSlides/_rels/notesSlide372.xml.rels><?xml version="1.0" encoding="UTF-8" standalone="yes"?>
<Relationships xmlns="http://schemas.openxmlformats.org/package/2006/relationships">
<Relationship Id="rId2" Type="http://schemas.openxmlformats.org/officeDocument/2006/relationships/slide" Target="../slides/slide117.xml"/>
<Relationship Id="rId1" Type="http://schemas.openxmlformats.org/officeDocument/2006/relationships/notesMaster" Target="../notesMasters/notesMaster1.xml"/>
</Relationships>

</file>

<file path=ppt/notesSlides/_rels/notesSlide373.xml.rels><?xml version="1.0" encoding="UTF-8" standalone="yes"?>
<Relationships xmlns="http://schemas.openxmlformats.org/package/2006/relationships">
<Relationship Id="rId2" Type="http://schemas.openxmlformats.org/officeDocument/2006/relationships/slide" Target="../slides/slide118.xml"/>
<Relationship Id="rId1" Type="http://schemas.openxmlformats.org/officeDocument/2006/relationships/notesMaster" Target="../notesMasters/notesMaster1.xml"/>
</Relationships>

</file>

<file path=ppt/notesSlides/_rels/notesSlide374.xml.rels><?xml version="1.0" encoding="UTF-8" standalone="yes"?>
<Relationships xmlns="http://schemas.openxmlformats.org/package/2006/relationships">
<Relationship Id="rId2" Type="http://schemas.openxmlformats.org/officeDocument/2006/relationships/slide" Target="../slides/slide119.xml"/>
<Relationship Id="rId1" Type="http://schemas.openxmlformats.org/officeDocument/2006/relationships/notesMaster" Target="../notesMasters/notesMaster1.xml"/>
</Relationships>

</file>

<file path=ppt/notesSlides/_rels/notesSlide375.xml.rels><?xml version="1.0" encoding="UTF-8" standalone="yes"?>
<Relationships xmlns="http://schemas.openxmlformats.org/package/2006/relationships">
<Relationship Id="rId2" Type="http://schemas.openxmlformats.org/officeDocument/2006/relationships/slide" Target="../slides/slide120.xml"/>
<Relationship Id="rId1" Type="http://schemas.openxmlformats.org/officeDocument/2006/relationships/notesMaster" Target="../notesMasters/notesMaster1.xml"/>
</Relationships>

</file>

<file path=ppt/notesSlides/_rels/notesSlide376.xml.rels><?xml version="1.0" encoding="UTF-8" standalone="yes"?>
<Relationships xmlns="http://schemas.openxmlformats.org/package/2006/relationships">
<Relationship Id="rId2" Type="http://schemas.openxmlformats.org/officeDocument/2006/relationships/slide" Target="../slides/slide121.xml"/>
<Relationship Id="rId1" Type="http://schemas.openxmlformats.org/officeDocument/2006/relationships/notesMaster" Target="../notesMasters/notesMaster1.xml"/>
</Relationships>

</file>

<file path=ppt/notesSlides/_rels/notesSlide377.xml.rels><?xml version="1.0" encoding="UTF-8" standalone="yes"?>
<Relationships xmlns="http://schemas.openxmlformats.org/package/2006/relationships">
<Relationship Id="rId2" Type="http://schemas.openxmlformats.org/officeDocument/2006/relationships/slide" Target="../slides/slide122.xml"/>
<Relationship Id="rId1" Type="http://schemas.openxmlformats.org/officeDocument/2006/relationships/notesMaster" Target="../notesMasters/notesMaster1.xml"/>
</Relationships>

</file>

<file path=ppt/notesSlides/_rels/notesSlide378.xml.rels><?xml version="1.0" encoding="UTF-8" standalone="yes"?>
<Relationships xmlns="http://schemas.openxmlformats.org/package/2006/relationships">
<Relationship Id="rId2" Type="http://schemas.openxmlformats.org/officeDocument/2006/relationships/slide" Target="../slides/slide123.xml"/>
<Relationship Id="rId1" Type="http://schemas.openxmlformats.org/officeDocument/2006/relationships/notesMaster" Target="../notesMasters/notesMaster1.xml"/>
</Relationships>

</file>

<file path=ppt/notesSlides/_rels/notesSlide379.xml.rels><?xml version="1.0" encoding="UTF-8" standalone="yes"?>
<Relationships xmlns="http://schemas.openxmlformats.org/package/2006/relationships">
<Relationship Id="rId2" Type="http://schemas.openxmlformats.org/officeDocument/2006/relationships/slide" Target="../slides/slide124.xml"/>
<Relationship Id="rId1" Type="http://schemas.openxmlformats.org/officeDocument/2006/relationships/notesMaster" Target="../notesMasters/notesMaster1.xml"/>
</Relationships>

</file>

<file path=ppt/notesSlides/_rels/notesSlide380.xml.rels><?xml version="1.0" encoding="UTF-8" standalone="yes"?>
<Relationships xmlns="http://schemas.openxmlformats.org/package/2006/relationships">
<Relationship Id="rId2" Type="http://schemas.openxmlformats.org/officeDocument/2006/relationships/slide" Target="../slides/slide125.xml"/>
<Relationship Id="rId1" Type="http://schemas.openxmlformats.org/officeDocument/2006/relationships/notesMaster" Target="../notesMasters/notesMaster1.xml"/>
</Relationships>

</file>

<file path=ppt/notesSlides/_rels/notesSlide381.xml.rels><?xml version="1.0" encoding="UTF-8" standalone="yes"?>
<Relationships xmlns="http://schemas.openxmlformats.org/package/2006/relationships">
<Relationship Id="rId2" Type="http://schemas.openxmlformats.org/officeDocument/2006/relationships/slide" Target="../slides/slide126.xml"/>
<Relationship Id="rId1" Type="http://schemas.openxmlformats.org/officeDocument/2006/relationships/notesMaster" Target="../notesMasters/notesMaster1.xml"/>
</Relationships>

</file>

<file path=ppt/notesSlides/_rels/notesSlide382.xml.rels><?xml version="1.0" encoding="UTF-8" standalone="yes"?>
<Relationships xmlns="http://schemas.openxmlformats.org/package/2006/relationships">
<Relationship Id="rId2" Type="http://schemas.openxmlformats.org/officeDocument/2006/relationships/slide" Target="../slides/slide127.xml"/>
<Relationship Id="rId1" Type="http://schemas.openxmlformats.org/officeDocument/2006/relationships/notesMaster" Target="../notesMasters/notesMaster1.xml"/>
</Relationships>

</file>

<file path=ppt/notesSlides/_rels/notesSlide383.xml.rels><?xml version="1.0" encoding="UTF-8" standalone="yes"?>
<Relationships xmlns="http://schemas.openxmlformats.org/package/2006/relationships">
<Relationship Id="rId2" Type="http://schemas.openxmlformats.org/officeDocument/2006/relationships/slide" Target="../slides/slide128.xml"/>
<Relationship Id="rId1" Type="http://schemas.openxmlformats.org/officeDocument/2006/relationships/notesMaster" Target="../notesMasters/notesMaster1.xml"/>
</Relationships>

</file>

<file path=ppt/notesSlides/_rels/notesSlide384.xml.rels><?xml version="1.0" encoding="UTF-8" standalone="yes"?>
<Relationships xmlns="http://schemas.openxmlformats.org/package/2006/relationships">
<Relationship Id="rId2" Type="http://schemas.openxmlformats.org/officeDocument/2006/relationships/slide" Target="../slides/slide129.xml"/>
<Relationship Id="rId1" Type="http://schemas.openxmlformats.org/officeDocument/2006/relationships/notesMaster" Target="../notesMasters/notesMaster1.xml"/>
</Relationships>

</file>

<file path=ppt/notesSlides/_rels/notesSlide385.xml.rels><?xml version="1.0" encoding="UTF-8" standalone="yes"?>
<Relationships xmlns="http://schemas.openxmlformats.org/package/2006/relationships">
<Relationship Id="rId2" Type="http://schemas.openxmlformats.org/officeDocument/2006/relationships/slide" Target="../slides/slide130.xml"/>
<Relationship Id="rId1" Type="http://schemas.openxmlformats.org/officeDocument/2006/relationships/notesMaster" Target="../notesMasters/notesMaster1.xml"/>
</Relationships>

</file>

<file path=ppt/notesSlides/_rels/notesSlide386.xml.rels><?xml version="1.0" encoding="UTF-8" standalone="yes"?>
<Relationships xmlns="http://schemas.openxmlformats.org/package/2006/relationships">
<Relationship Id="rId2" Type="http://schemas.openxmlformats.org/officeDocument/2006/relationships/slide" Target="../slides/slide131.xml"/>
<Relationship Id="rId1" Type="http://schemas.openxmlformats.org/officeDocument/2006/relationships/notesMaster" Target="../notesMasters/notesMaster1.xml"/>
</Relationships>

</file>

<file path=ppt/notesSlides/_rels/notesSlide387.xml.rels><?xml version="1.0" encoding="UTF-8" standalone="yes"?>
<Relationships xmlns="http://schemas.openxmlformats.org/package/2006/relationships">
<Relationship Id="rId2" Type="http://schemas.openxmlformats.org/officeDocument/2006/relationships/slide" Target="../slides/slide132.xml"/>
<Relationship Id="rId1" Type="http://schemas.openxmlformats.org/officeDocument/2006/relationships/notesMaster" Target="../notesMasters/notesMaster1.xml"/>
</Relationships>

</file>

<file path=ppt/notesSlides/_rels/notesSlide388.xml.rels><?xml version="1.0" encoding="UTF-8" standalone="yes"?>
<Relationships xmlns="http://schemas.openxmlformats.org/package/2006/relationships">
<Relationship Id="rId2" Type="http://schemas.openxmlformats.org/officeDocument/2006/relationships/slide" Target="../slides/slide133.xml"/>
<Relationship Id="rId1" Type="http://schemas.openxmlformats.org/officeDocument/2006/relationships/notesMaster" Target="../notesMasters/notesMaster1.xml"/>
</Relationships>

</file>

<file path=ppt/notesSlides/_rels/notesSlide389.xml.rels><?xml version="1.0" encoding="UTF-8" standalone="yes"?>
<Relationships xmlns="http://schemas.openxmlformats.org/package/2006/relationships">
<Relationship Id="rId2" Type="http://schemas.openxmlformats.org/officeDocument/2006/relationships/slide" Target="../slides/slide134.xml"/>
<Relationship Id="rId1" Type="http://schemas.openxmlformats.org/officeDocument/2006/relationships/notesMaster" Target="../notesMasters/notesMaster1.xml"/>
</Relationships>

</file>

<file path=ppt/notesSlides/_rels/notesSlide390.xml.rels><?xml version="1.0" encoding="UTF-8" standalone="yes"?>
<Relationships xmlns="http://schemas.openxmlformats.org/package/2006/relationships">
<Relationship Id="rId2" Type="http://schemas.openxmlformats.org/officeDocument/2006/relationships/slide" Target="../slides/slide135.xml"/>
<Relationship Id="rId1" Type="http://schemas.openxmlformats.org/officeDocument/2006/relationships/notesMaster" Target="../notesMasters/notesMaster1.xml"/>
</Relationships>

</file>

<file path=ppt/notesSlides/_rels/notesSlide391.xml.rels><?xml version="1.0" encoding="UTF-8" standalone="yes"?>
<Relationships xmlns="http://schemas.openxmlformats.org/package/2006/relationships">
<Relationship Id="rId2" Type="http://schemas.openxmlformats.org/officeDocument/2006/relationships/slide" Target="../slides/slide136.xml"/>
<Relationship Id="rId1" Type="http://schemas.openxmlformats.org/officeDocument/2006/relationships/notesMaster" Target="../notesMasters/notesMaster1.xml"/>
</Relationships>

</file>

<file path=ppt/notesSlides/_rels/notesSlide392.xml.rels><?xml version="1.0" encoding="UTF-8" standalone="yes"?>
<Relationships xmlns="http://schemas.openxmlformats.org/package/2006/relationships">
<Relationship Id="rId2" Type="http://schemas.openxmlformats.org/officeDocument/2006/relationships/slide" Target="../slides/slide137.xml"/>
<Relationship Id="rId1" Type="http://schemas.openxmlformats.org/officeDocument/2006/relationships/notesMaster" Target="../notesMasters/notesMaster1.xml"/>
</Relationships>

</file>

<file path=ppt/notesSlides/_rels/notesSlide393.xml.rels><?xml version="1.0" encoding="UTF-8" standalone="yes"?>
<Relationships xmlns="http://schemas.openxmlformats.org/package/2006/relationships">
<Relationship Id="rId2" Type="http://schemas.openxmlformats.org/officeDocument/2006/relationships/slide" Target="../slides/slide138.xml"/>
<Relationship Id="rId1" Type="http://schemas.openxmlformats.org/officeDocument/2006/relationships/notesMaster" Target="../notesMasters/notesMaster1.xml"/>
</Relationships>

</file>

<file path=ppt/notesSlides/_rels/notesSlide394.xml.rels><?xml version="1.0" encoding="UTF-8" standalone="yes"?>
<Relationships xmlns="http://schemas.openxmlformats.org/package/2006/relationships">
<Relationship Id="rId2" Type="http://schemas.openxmlformats.org/officeDocument/2006/relationships/slide" Target="../slides/slide139.xml"/>
<Relationship Id="rId1" Type="http://schemas.openxmlformats.org/officeDocument/2006/relationships/notesMaster" Target="../notesMasters/notesMaster1.xml"/>
</Relationships>

</file>

<file path=ppt/notesSlides/_rels/notesSlide395.xml.rels><?xml version="1.0" encoding="UTF-8" standalone="yes"?>
<Relationships xmlns="http://schemas.openxmlformats.org/package/2006/relationships">
<Relationship Id="rId2" Type="http://schemas.openxmlformats.org/officeDocument/2006/relationships/slide" Target="../slides/slide140.xml"/>
<Relationship Id="rId1" Type="http://schemas.openxmlformats.org/officeDocument/2006/relationships/notesMaster" Target="../notesMasters/notesMaster1.xml"/>
</Relationships>

</file>

<file path=ppt/notesSlides/_rels/notesSlide396.xml.rels><?xml version="1.0" encoding="UTF-8" standalone="yes"?>
<Relationships xmlns="http://schemas.openxmlformats.org/package/2006/relationships">
<Relationship Id="rId2" Type="http://schemas.openxmlformats.org/officeDocument/2006/relationships/slide" Target="../slides/slide141.xml"/>
<Relationship Id="rId1" Type="http://schemas.openxmlformats.org/officeDocument/2006/relationships/notesMaster" Target="../notesMasters/notesMaster1.xml"/>
</Relationships>

</file>

<file path=ppt/notesSlides/_rels/notesSlide397.xml.rels><?xml version="1.0" encoding="UTF-8" standalone="yes"?>
<Relationships xmlns="http://schemas.openxmlformats.org/package/2006/relationships">
<Relationship Id="rId2" Type="http://schemas.openxmlformats.org/officeDocument/2006/relationships/slide" Target="../slides/slide142.xml"/>
<Relationship Id="rId1" Type="http://schemas.openxmlformats.org/officeDocument/2006/relationships/notesMaster" Target="../notesMasters/notesMaster1.xml"/>
</Relationships>

</file>

<file path=ppt/notesSlides/_rels/notesSlide398.xml.rels><?xml version="1.0" encoding="UTF-8" standalone="yes"?>
<Relationships xmlns="http://schemas.openxmlformats.org/package/2006/relationships">
<Relationship Id="rId2" Type="http://schemas.openxmlformats.org/officeDocument/2006/relationships/slide" Target="../slides/slide143.xml"/>
<Relationship Id="rId1" Type="http://schemas.openxmlformats.org/officeDocument/2006/relationships/notesMaster" Target="../notesMasters/notesMaster1.xml"/>
</Relationships>

</file>

<file path=ppt/notesSlides/_rels/notesSlide399.xml.rels><?xml version="1.0" encoding="UTF-8" standalone="yes"?>
<Relationships xmlns="http://schemas.openxmlformats.org/package/2006/relationships">
<Relationship Id="rId2" Type="http://schemas.openxmlformats.org/officeDocument/2006/relationships/slide" Target="../slides/slide144.xml"/>
<Relationship Id="rId1" Type="http://schemas.openxmlformats.org/officeDocument/2006/relationships/notesMaster" Target="../notesMasters/notesMaster1.xml"/>
</Relationships>

</file>

<file path=ppt/notesSlides/_rels/notesSlide400.xml.rels><?xml version="1.0" encoding="UTF-8" standalone="yes"?>
<Relationships xmlns="http://schemas.openxmlformats.org/package/2006/relationships">
<Relationship Id="rId2" Type="http://schemas.openxmlformats.org/officeDocument/2006/relationships/slide" Target="../slides/slide145.xml"/>
<Relationship Id="rId1" Type="http://schemas.openxmlformats.org/officeDocument/2006/relationships/notesMaster" Target="../notesMasters/notesMaster1.xml"/>
</Relationships>

</file>

<file path=ppt/notesSlides/_rels/notesSlide401.xml.rels><?xml version="1.0" encoding="UTF-8" standalone="yes"?>
<Relationships xmlns="http://schemas.openxmlformats.org/package/2006/relationships">
<Relationship Id="rId2" Type="http://schemas.openxmlformats.org/officeDocument/2006/relationships/slide" Target="../slides/slide146.xml"/>
<Relationship Id="rId1" Type="http://schemas.openxmlformats.org/officeDocument/2006/relationships/notesMaster" Target="../notesMasters/notesMaster1.xml"/>
</Relationships>

</file>

<file path=ppt/notesSlides/_rels/notesSlide402.xml.rels><?xml version="1.0" encoding="UTF-8" standalone="yes"?>
<Relationships xmlns="http://schemas.openxmlformats.org/package/2006/relationships">
<Relationship Id="rId2" Type="http://schemas.openxmlformats.org/officeDocument/2006/relationships/slide" Target="../slides/slide147.xml"/>
<Relationship Id="rId1" Type="http://schemas.openxmlformats.org/officeDocument/2006/relationships/notesMaster" Target="../notesMasters/notesMaster1.xml"/>
</Relationships>

</file>

<file path=ppt/notesSlides/_rels/notesSlide403.xml.rels><?xml version="1.0" encoding="UTF-8" standalone="yes"?>
<Relationships xmlns="http://schemas.openxmlformats.org/package/2006/relationships">
<Relationship Id="rId2" Type="http://schemas.openxmlformats.org/officeDocument/2006/relationships/slide" Target="../slides/slide148.xml"/>
<Relationship Id="rId1" Type="http://schemas.openxmlformats.org/officeDocument/2006/relationships/notesMaster" Target="../notesMasters/notesMaster1.xml"/>
</Relationships>

</file>

<file path=ppt/notesSlides/_rels/notesSlide404.xml.rels><?xml version="1.0" encoding="UTF-8" standalone="yes"?>
<Relationships xmlns="http://schemas.openxmlformats.org/package/2006/relationships">
<Relationship Id="rId2" Type="http://schemas.openxmlformats.org/officeDocument/2006/relationships/slide" Target="../slides/slide149.xml"/>
<Relationship Id="rId1" Type="http://schemas.openxmlformats.org/officeDocument/2006/relationships/notesMaster" Target="../notesMasters/notesMaster1.xml"/>
</Relationships>

</file>

<file path=ppt/notesSlides/_rels/notesSlide405.xml.rels><?xml version="1.0" encoding="UTF-8" standalone="yes"?>
<Relationships xmlns="http://schemas.openxmlformats.org/package/2006/relationships">
<Relationship Id="rId2" Type="http://schemas.openxmlformats.org/officeDocument/2006/relationships/slide" Target="../slides/slide150.xml"/>
<Relationship Id="rId1" Type="http://schemas.openxmlformats.org/officeDocument/2006/relationships/notesMaster" Target="../notesMasters/notesMaster1.xml"/>
</Relationships>

</file>

<file path=ppt/notesSlides/_rels/notesSlide406.xml.rels><?xml version="1.0" encoding="UTF-8" standalone="yes"?>
<Relationships xmlns="http://schemas.openxmlformats.org/package/2006/relationships">
<Relationship Id="rId2" Type="http://schemas.openxmlformats.org/officeDocument/2006/relationships/slide" Target="../slides/slide151.xml"/>
<Relationship Id="rId1" Type="http://schemas.openxmlformats.org/officeDocument/2006/relationships/notesMaster" Target="../notesMasters/notesMaster1.xml"/>
</Relationships>

</file>

<file path=ppt/notesSlides/_rels/notesSlide407.xml.rels><?xml version="1.0" encoding="UTF-8" standalone="yes"?>
<Relationships xmlns="http://schemas.openxmlformats.org/package/2006/relationships">
<Relationship Id="rId2" Type="http://schemas.openxmlformats.org/officeDocument/2006/relationships/slide" Target="../slides/slide152.xml"/>
<Relationship Id="rId1" Type="http://schemas.openxmlformats.org/officeDocument/2006/relationships/notesMaster" Target="../notesMasters/notesMaster1.xml"/>
</Relationships>

</file>

<file path=ppt/notesSlides/_rels/notesSlide408.xml.rels><?xml version="1.0" encoding="UTF-8" standalone="yes"?>
<Relationships xmlns="http://schemas.openxmlformats.org/package/2006/relationships">
<Relationship Id="rId2" Type="http://schemas.openxmlformats.org/officeDocument/2006/relationships/slide" Target="../slides/slide153.xml"/>
<Relationship Id="rId1" Type="http://schemas.openxmlformats.org/officeDocument/2006/relationships/notesMaster" Target="../notesMasters/notesMaster1.xml"/>
</Relationships>

</file>

<file path=ppt/notesSlides/_rels/notesSlide409.xml.rels><?xml version="1.0" encoding="UTF-8" standalone="yes"?>
<Relationships xmlns="http://schemas.openxmlformats.org/package/2006/relationships">
<Relationship Id="rId2" Type="http://schemas.openxmlformats.org/officeDocument/2006/relationships/slide" Target="../slides/slide154.xml"/>
<Relationship Id="rId1" Type="http://schemas.openxmlformats.org/officeDocument/2006/relationships/notesMaster" Target="../notesMasters/notesMaster1.xml"/>
</Relationships>

</file>

<file path=ppt/notesSlides/_rels/notesSlide410.xml.rels><?xml version="1.0" encoding="UTF-8" standalone="yes"?>
<Relationships xmlns="http://schemas.openxmlformats.org/package/2006/relationships">
<Relationship Id="rId2" Type="http://schemas.openxmlformats.org/officeDocument/2006/relationships/slide" Target="../slides/slide155.xml"/>
<Relationship Id="rId1" Type="http://schemas.openxmlformats.org/officeDocument/2006/relationships/notesMaster" Target="../notesMasters/notesMaster1.xml"/>
</Relationships>

</file>

<file path=ppt/notesSlides/_rels/notesSlide411.xml.rels><?xml version="1.0" encoding="UTF-8" standalone="yes"?>
<Relationships xmlns="http://schemas.openxmlformats.org/package/2006/relationships">
<Relationship Id="rId2" Type="http://schemas.openxmlformats.org/officeDocument/2006/relationships/slide" Target="../slides/slide156.xml"/>
<Relationship Id="rId1" Type="http://schemas.openxmlformats.org/officeDocument/2006/relationships/notesMaster" Target="../notesMasters/notesMaster1.xml"/>
</Relationships>

</file>

<file path=ppt/notesSlides/_rels/notesSlide412.xml.rels><?xml version="1.0" encoding="UTF-8" standalone="yes"?>
<Relationships xmlns="http://schemas.openxmlformats.org/package/2006/relationships">
<Relationship Id="rId2" Type="http://schemas.openxmlformats.org/officeDocument/2006/relationships/slide" Target="../slides/slide157.xml"/>
<Relationship Id="rId1" Type="http://schemas.openxmlformats.org/officeDocument/2006/relationships/notesMaster" Target="../notesMasters/notesMaster1.xml"/>
</Relationships>

</file>

<file path=ppt/notesSlides/_rels/notesSlide413.xml.rels><?xml version="1.0" encoding="UTF-8" standalone="yes"?>
<Relationships xmlns="http://schemas.openxmlformats.org/package/2006/relationships">
<Relationship Id="rId2" Type="http://schemas.openxmlformats.org/officeDocument/2006/relationships/slide" Target="../slides/slide158.xml"/>
<Relationship Id="rId1" Type="http://schemas.openxmlformats.org/officeDocument/2006/relationships/notesMaster" Target="../notesMasters/notesMaster1.xml"/>
</Relationships>

</file>

<file path=ppt/notesSlides/_rels/notesSlide414.xml.rels><?xml version="1.0" encoding="UTF-8" standalone="yes"?>
<Relationships xmlns="http://schemas.openxmlformats.org/package/2006/relationships">
<Relationship Id="rId2" Type="http://schemas.openxmlformats.org/officeDocument/2006/relationships/slide" Target="../slides/slide159.xml"/>
<Relationship Id="rId1" Type="http://schemas.openxmlformats.org/officeDocument/2006/relationships/notesMaster" Target="../notesMasters/notesMaster1.xml"/>
</Relationships>

</file>

<file path=ppt/notesSlides/_rels/notesSlide415.xml.rels><?xml version="1.0" encoding="UTF-8" standalone="yes"?>
<Relationships xmlns="http://schemas.openxmlformats.org/package/2006/relationships">
<Relationship Id="rId2" Type="http://schemas.openxmlformats.org/officeDocument/2006/relationships/slide" Target="../slides/slide160.xml"/>
<Relationship Id="rId1" Type="http://schemas.openxmlformats.org/officeDocument/2006/relationships/notesMaster" Target="../notesMasters/notesMaster1.xml"/>
</Relationships>

</file>

<file path=ppt/notesSlides/_rels/notesSlide416.xml.rels><?xml version="1.0" encoding="UTF-8" standalone="yes"?>
<Relationships xmlns="http://schemas.openxmlformats.org/package/2006/relationships">
<Relationship Id="rId2" Type="http://schemas.openxmlformats.org/officeDocument/2006/relationships/slide" Target="../slides/slide161.xml"/>
<Relationship Id="rId1" Type="http://schemas.openxmlformats.org/officeDocument/2006/relationships/notesMaster" Target="../notesMasters/notesMaster1.xml"/>
</Relationships>

</file>

<file path=ppt/notesSlides/_rels/notesSlide417.xml.rels><?xml version="1.0" encoding="UTF-8" standalone="yes"?>
<Relationships xmlns="http://schemas.openxmlformats.org/package/2006/relationships">
<Relationship Id="rId2" Type="http://schemas.openxmlformats.org/officeDocument/2006/relationships/slide" Target="../slides/slide162.xml"/>
<Relationship Id="rId1" Type="http://schemas.openxmlformats.org/officeDocument/2006/relationships/notesMaster" Target="../notesMasters/notesMaster1.xml"/>
</Relationships>

</file>

<file path=ppt/notesSlides/_rels/notesSlide418.xml.rels><?xml version="1.0" encoding="UTF-8" standalone="yes"?>
<Relationships xmlns="http://schemas.openxmlformats.org/package/2006/relationships">
<Relationship Id="rId2" Type="http://schemas.openxmlformats.org/officeDocument/2006/relationships/slide" Target="../slides/slide163.xml"/>
<Relationship Id="rId1" Type="http://schemas.openxmlformats.org/officeDocument/2006/relationships/notesMaster" Target="../notesMasters/notesMaster1.xml"/>
</Relationships>

</file>

<file path=ppt/notesSlides/_rels/notesSlide419.xml.rels><?xml version="1.0" encoding="UTF-8" standalone="yes"?>
<Relationships xmlns="http://schemas.openxmlformats.org/package/2006/relationships">
<Relationship Id="rId2" Type="http://schemas.openxmlformats.org/officeDocument/2006/relationships/slide" Target="../slides/slide164.xml"/>
<Relationship Id="rId1" Type="http://schemas.openxmlformats.org/officeDocument/2006/relationships/notesMaster" Target="../notesMasters/notesMaster1.xml"/>
</Relationships>

</file>

<file path=ppt/notesSlides/_rels/notesSlide420.xml.rels><?xml version="1.0" encoding="UTF-8" standalone="yes"?>
<Relationships xmlns="http://schemas.openxmlformats.org/package/2006/relationships">
<Relationship Id="rId2" Type="http://schemas.openxmlformats.org/officeDocument/2006/relationships/slide" Target="../slides/slide165.xml"/>
<Relationship Id="rId1" Type="http://schemas.openxmlformats.org/officeDocument/2006/relationships/notesMaster" Target="../notesMasters/notesMaster1.xml"/>
</Relationships>

</file>

<file path=ppt/notesSlides/_rels/notesSlide421.xml.rels><?xml version="1.0" encoding="UTF-8" standalone="yes"?>
<Relationships xmlns="http://schemas.openxmlformats.org/package/2006/relationships">
<Relationship Id="rId2" Type="http://schemas.openxmlformats.org/officeDocument/2006/relationships/slide" Target="../slides/slide166.xml"/>
<Relationship Id="rId1" Type="http://schemas.openxmlformats.org/officeDocument/2006/relationships/notesMaster" Target="../notesMasters/notesMaster1.xml"/>
</Relationships>

</file>

<file path=ppt/notesSlides/_rels/notesSlide422.xml.rels><?xml version="1.0" encoding="UTF-8" standalone="yes"?>
<Relationships xmlns="http://schemas.openxmlformats.org/package/2006/relationships">
<Relationship Id="rId2" Type="http://schemas.openxmlformats.org/officeDocument/2006/relationships/slide" Target="../slides/slide167.xml"/>
<Relationship Id="rId1" Type="http://schemas.openxmlformats.org/officeDocument/2006/relationships/notesMaster" Target="../notesMasters/notesMaster1.xml"/>
</Relationships>

</file>

<file path=ppt/notesSlides/_rels/notesSlide423.xml.rels><?xml version="1.0" encoding="UTF-8" standalone="yes"?>
<Relationships xmlns="http://schemas.openxmlformats.org/package/2006/relationships">
<Relationship Id="rId2" Type="http://schemas.openxmlformats.org/officeDocument/2006/relationships/slide" Target="../slides/slide168.xml"/>
<Relationship Id="rId1" Type="http://schemas.openxmlformats.org/officeDocument/2006/relationships/notesMaster" Target="../notesMasters/notesMaster1.xml"/>
</Relationships>

</file>

<file path=ppt/notesSlides/_rels/notesSlide424.xml.rels><?xml version="1.0" encoding="UTF-8" standalone="yes"?>
<Relationships xmlns="http://schemas.openxmlformats.org/package/2006/relationships">
<Relationship Id="rId2" Type="http://schemas.openxmlformats.org/officeDocument/2006/relationships/slide" Target="../slides/slide169.xml"/>
<Relationship Id="rId1" Type="http://schemas.openxmlformats.org/officeDocument/2006/relationships/notesMaster" Target="../notesMasters/notesMaster1.xml"/>
</Relationships>

</file>

<file path=ppt/notesSlides/_rels/notesSlide425.xml.rels><?xml version="1.0" encoding="UTF-8" standalone="yes"?>
<Relationships xmlns="http://schemas.openxmlformats.org/package/2006/relationships">
<Relationship Id="rId2" Type="http://schemas.openxmlformats.org/officeDocument/2006/relationships/slide" Target="../slides/slide170.xml"/>
<Relationship Id="rId1" Type="http://schemas.openxmlformats.org/officeDocument/2006/relationships/notesMaster" Target="../notesMasters/notesMaster1.xml"/>
</Relationships>

</file>

<file path=ppt/notesSlides/_rels/notesSlide426.xml.rels><?xml version="1.0" encoding="UTF-8" standalone="yes"?>
<Relationships xmlns="http://schemas.openxmlformats.org/package/2006/relationships">
<Relationship Id="rId2" Type="http://schemas.openxmlformats.org/officeDocument/2006/relationships/slide" Target="../slides/slide171.xml"/>
<Relationship Id="rId1" Type="http://schemas.openxmlformats.org/officeDocument/2006/relationships/notesMaster" Target="../notesMasters/notesMaster1.xml"/>
</Relationships>

</file>

<file path=ppt/notesSlides/_rels/notesSlide427.xml.rels><?xml version="1.0" encoding="UTF-8" standalone="yes"?>
<Relationships xmlns="http://schemas.openxmlformats.org/package/2006/relationships">
<Relationship Id="rId2" Type="http://schemas.openxmlformats.org/officeDocument/2006/relationships/slide" Target="../slides/slide172.xml"/>
<Relationship Id="rId1" Type="http://schemas.openxmlformats.org/officeDocument/2006/relationships/notesMaster" Target="../notesMasters/notesMaster1.xml"/>
</Relationships>

</file>

<file path=ppt/notesSlides/_rels/notesSlide428.xml.rels><?xml version="1.0" encoding="UTF-8" standalone="yes"?>
<Relationships xmlns="http://schemas.openxmlformats.org/package/2006/relationships">
<Relationship Id="rId2" Type="http://schemas.openxmlformats.org/officeDocument/2006/relationships/slide" Target="../slides/slide173.xml"/>
<Relationship Id="rId1" Type="http://schemas.openxmlformats.org/officeDocument/2006/relationships/notesMaster" Target="../notesMasters/notesMaster1.xml"/>
</Relationships>

</file>

<file path=ppt/notesSlides/_rels/notesSlide429.xml.rels><?xml version="1.0" encoding="UTF-8" standalone="yes"?>
<Relationships xmlns="http://schemas.openxmlformats.org/package/2006/relationships">
<Relationship Id="rId2" Type="http://schemas.openxmlformats.org/officeDocument/2006/relationships/slide" Target="../slides/slide174.xml"/>
<Relationship Id="rId1" Type="http://schemas.openxmlformats.org/officeDocument/2006/relationships/notesMaster" Target="../notesMasters/notesMaster1.xml"/>
</Relationships>

</file>

<file path=ppt/notesSlides/_rels/notesSlide430.xml.rels><?xml version="1.0" encoding="UTF-8" standalone="yes"?>
<Relationships xmlns="http://schemas.openxmlformats.org/package/2006/relationships">
<Relationship Id="rId2" Type="http://schemas.openxmlformats.org/officeDocument/2006/relationships/slide" Target="../slides/slide175.xml"/>
<Relationship Id="rId1" Type="http://schemas.openxmlformats.org/officeDocument/2006/relationships/notesMaster" Target="../notesMasters/notesMaster1.xml"/>
</Relationships>

</file>

<file path=ppt/notesSlides/_rels/notesSlide431.xml.rels><?xml version="1.0" encoding="UTF-8" standalone="yes"?>
<Relationships xmlns="http://schemas.openxmlformats.org/package/2006/relationships">
<Relationship Id="rId2" Type="http://schemas.openxmlformats.org/officeDocument/2006/relationships/slide" Target="../slides/slide176.xml"/>
<Relationship Id="rId1" Type="http://schemas.openxmlformats.org/officeDocument/2006/relationships/notesMaster" Target="../notesMasters/notesMaster1.xml"/>
</Relationships>

</file>

<file path=ppt/notesSlides/_rels/notesSlide432.xml.rels><?xml version="1.0" encoding="UTF-8" standalone="yes"?>
<Relationships xmlns="http://schemas.openxmlformats.org/package/2006/relationships">
<Relationship Id="rId2" Type="http://schemas.openxmlformats.org/officeDocument/2006/relationships/slide" Target="../slides/slide177.xml"/>
<Relationship Id="rId1" Type="http://schemas.openxmlformats.org/officeDocument/2006/relationships/notesMaster" Target="../notesMasters/notesMaster1.xml"/>
</Relationships>

</file>

<file path=ppt/notesSlides/_rels/notesSlide433.xml.rels><?xml version="1.0" encoding="UTF-8" standalone="yes"?>
<Relationships xmlns="http://schemas.openxmlformats.org/package/2006/relationships">
<Relationship Id="rId2" Type="http://schemas.openxmlformats.org/officeDocument/2006/relationships/slide" Target="../slides/slide178.xml"/>
<Relationship Id="rId1" Type="http://schemas.openxmlformats.org/officeDocument/2006/relationships/notesMaster" Target="../notesMasters/notesMaster1.xml"/>
</Relationships>

</file>

<file path=ppt/notesSlides/_rels/notesSlide434.xml.rels><?xml version="1.0" encoding="UTF-8" standalone="yes"?>
<Relationships xmlns="http://schemas.openxmlformats.org/package/2006/relationships">
<Relationship Id="rId2" Type="http://schemas.openxmlformats.org/officeDocument/2006/relationships/slide" Target="../slides/slide179.xml"/>
<Relationship Id="rId1" Type="http://schemas.openxmlformats.org/officeDocument/2006/relationships/notesMaster" Target="../notesMasters/notesMaster1.xml"/>
</Relationships>

</file>

<file path=ppt/notesSlides/_rels/notesSlide435.xml.rels><?xml version="1.0" encoding="UTF-8" standalone="yes"?>
<Relationships xmlns="http://schemas.openxmlformats.org/package/2006/relationships">
<Relationship Id="rId2" Type="http://schemas.openxmlformats.org/officeDocument/2006/relationships/slide" Target="../slides/slide180.xml"/>
<Relationship Id="rId1" Type="http://schemas.openxmlformats.org/officeDocument/2006/relationships/notesMaster" Target="../notesMasters/notesMaster1.xml"/>
</Relationships>

</file>

<file path=ppt/notesSlides/_rels/notesSlide436.xml.rels><?xml version="1.0" encoding="UTF-8" standalone="yes"?>
<Relationships xmlns="http://schemas.openxmlformats.org/package/2006/relationships">
<Relationship Id="rId2" Type="http://schemas.openxmlformats.org/officeDocument/2006/relationships/slide" Target="../slides/slide181.xml"/>
<Relationship Id="rId1" Type="http://schemas.openxmlformats.org/officeDocument/2006/relationships/notesMaster" Target="../notesMasters/notesMaster1.xml"/>
</Relationships>

</file>

<file path=ppt/notesSlides/_rels/notesSlide437.xml.rels><?xml version="1.0" encoding="UTF-8" standalone="yes"?>
<Relationships xmlns="http://schemas.openxmlformats.org/package/2006/relationships">
<Relationship Id="rId2" Type="http://schemas.openxmlformats.org/officeDocument/2006/relationships/slide" Target="../slides/slide182.xml"/>
<Relationship Id="rId1" Type="http://schemas.openxmlformats.org/officeDocument/2006/relationships/notesMaster" Target="../notesMasters/notesMaster1.xml"/>
</Relationships>

</file>

<file path=ppt/notesSlides/_rels/notesSlide438.xml.rels><?xml version="1.0" encoding="UTF-8" standalone="yes"?>
<Relationships xmlns="http://schemas.openxmlformats.org/package/2006/relationships">
<Relationship Id="rId2" Type="http://schemas.openxmlformats.org/officeDocument/2006/relationships/slide" Target="../slides/slide183.xml"/>
<Relationship Id="rId1" Type="http://schemas.openxmlformats.org/officeDocument/2006/relationships/notesMaster" Target="../notesMasters/notesMaster1.xml"/>
</Relationships>

</file>

<file path=ppt/notesSlides/_rels/notesSlide439.xml.rels><?xml version="1.0" encoding="UTF-8" standalone="yes"?>
<Relationships xmlns="http://schemas.openxmlformats.org/package/2006/relationships">
<Relationship Id="rId2" Type="http://schemas.openxmlformats.org/officeDocument/2006/relationships/slide" Target="../slides/slide184.xml"/>
<Relationship Id="rId1" Type="http://schemas.openxmlformats.org/officeDocument/2006/relationships/notesMaster" Target="../notesMasters/notesMaster1.xml"/>
</Relationships>

</file>

<file path=ppt/notesSlides/_rels/notesSlide440.xml.rels><?xml version="1.0" encoding="UTF-8" standalone="yes"?>
<Relationships xmlns="http://schemas.openxmlformats.org/package/2006/relationships">
<Relationship Id="rId2" Type="http://schemas.openxmlformats.org/officeDocument/2006/relationships/slide" Target="../slides/slide185.xml"/>
<Relationship Id="rId1" Type="http://schemas.openxmlformats.org/officeDocument/2006/relationships/notesMaster" Target="../notesMasters/notesMaster1.xml"/>
</Relationships>

</file>

<file path=ppt/notesSlides/_rels/notesSlide441.xml.rels><?xml version="1.0" encoding="UTF-8" standalone="yes"?>
<Relationships xmlns="http://schemas.openxmlformats.org/package/2006/relationships">
<Relationship Id="rId2" Type="http://schemas.openxmlformats.org/officeDocument/2006/relationships/slide" Target="../slides/slide186.xml"/>
<Relationship Id="rId1" Type="http://schemas.openxmlformats.org/officeDocument/2006/relationships/notesMaster" Target="../notesMasters/notesMaster1.xml"/>
</Relationships>

</file>

<file path=ppt/notesSlides/_rels/notesSlide442.xml.rels><?xml version="1.0" encoding="UTF-8" standalone="yes"?>
<Relationships xmlns="http://schemas.openxmlformats.org/package/2006/relationships">
<Relationship Id="rId2" Type="http://schemas.openxmlformats.org/officeDocument/2006/relationships/slide" Target="../slides/slide187.xml"/>
<Relationship Id="rId1" Type="http://schemas.openxmlformats.org/officeDocument/2006/relationships/notesMaster" Target="../notesMasters/notesMaster1.xml"/>
</Relationships>

</file>

<file path=ppt/notesSlides/_rels/notesSlide443.xml.rels><?xml version="1.0" encoding="UTF-8" standalone="yes"?>
<Relationships xmlns="http://schemas.openxmlformats.org/package/2006/relationships">
<Relationship Id="rId2" Type="http://schemas.openxmlformats.org/officeDocument/2006/relationships/slide" Target="../slides/slide188.xml"/>
<Relationship Id="rId1" Type="http://schemas.openxmlformats.org/officeDocument/2006/relationships/notesMaster" Target="../notesMasters/notesMaster1.xml"/>
</Relationships>

</file>

<file path=ppt/notesSlides/_rels/notesSlide444.xml.rels><?xml version="1.0" encoding="UTF-8" standalone="yes"?>
<Relationships xmlns="http://schemas.openxmlformats.org/package/2006/relationships">
<Relationship Id="rId2" Type="http://schemas.openxmlformats.org/officeDocument/2006/relationships/slide" Target="../slides/slide189.xml"/>
<Relationship Id="rId1" Type="http://schemas.openxmlformats.org/officeDocument/2006/relationships/notesMaster" Target="../notesMasters/notesMaster1.xml"/>
</Relationships>

</file>

<file path=ppt/notesSlides/_rels/notesSlide445.xml.rels><?xml version="1.0" encoding="UTF-8" standalone="yes"?>
<Relationships xmlns="http://schemas.openxmlformats.org/package/2006/relationships">
<Relationship Id="rId2" Type="http://schemas.openxmlformats.org/officeDocument/2006/relationships/slide" Target="../slides/slide190.xml"/>
<Relationship Id="rId1" Type="http://schemas.openxmlformats.org/officeDocument/2006/relationships/notesMaster" Target="../notesMasters/notesMaster1.xml"/>
</Relationships>

</file>

<file path=ppt/notesSlides/_rels/notesSlide446.xml.rels><?xml version="1.0" encoding="UTF-8" standalone="yes"?>
<Relationships xmlns="http://schemas.openxmlformats.org/package/2006/relationships">
<Relationship Id="rId2" Type="http://schemas.openxmlformats.org/officeDocument/2006/relationships/slide" Target="../slides/slide191.xml"/>
<Relationship Id="rId1" Type="http://schemas.openxmlformats.org/officeDocument/2006/relationships/notesMaster" Target="../notesMasters/notesMaster1.xml"/>
</Relationships>

</file>

<file path=ppt/notesSlides/_rels/notesSlide447.xml.rels><?xml version="1.0" encoding="UTF-8" standalone="yes"?>
<Relationships xmlns="http://schemas.openxmlformats.org/package/2006/relationships">
<Relationship Id="rId2" Type="http://schemas.openxmlformats.org/officeDocument/2006/relationships/slide" Target="../slides/slide192.xml"/>
<Relationship Id="rId1" Type="http://schemas.openxmlformats.org/officeDocument/2006/relationships/notesMaster" Target="../notesMasters/notesMaster1.xml"/>
</Relationships>

</file>

<file path=ppt/notesSlides/_rels/notesSlide448.xml.rels><?xml version="1.0" encoding="UTF-8" standalone="yes"?>
<Relationships xmlns="http://schemas.openxmlformats.org/package/2006/relationships">
<Relationship Id="rId2" Type="http://schemas.openxmlformats.org/officeDocument/2006/relationships/slide" Target="../slides/slide193.xml"/>
<Relationship Id="rId1" Type="http://schemas.openxmlformats.org/officeDocument/2006/relationships/notesMaster" Target="../notesMasters/notesMaster1.xml"/>
</Relationships>

</file>

<file path=ppt/notesSlides/_rels/notesSlide449.xml.rels><?xml version="1.0" encoding="UTF-8" standalone="yes"?>
<Relationships xmlns="http://schemas.openxmlformats.org/package/2006/relationships">
<Relationship Id="rId2" Type="http://schemas.openxmlformats.org/officeDocument/2006/relationships/slide" Target="../slides/slide194.xml"/>
<Relationship Id="rId1" Type="http://schemas.openxmlformats.org/officeDocument/2006/relationships/notesMaster" Target="../notesMasters/notesMaster1.xml"/>
</Relationships>

</file>

<file path=ppt/notesSlides/_rels/notesSlide450.xml.rels><?xml version="1.0" encoding="UTF-8" standalone="yes"?>
<Relationships xmlns="http://schemas.openxmlformats.org/package/2006/relationships">
<Relationship Id="rId2" Type="http://schemas.openxmlformats.org/officeDocument/2006/relationships/slide" Target="../slides/slide195.xml"/>
<Relationship Id="rId1" Type="http://schemas.openxmlformats.org/officeDocument/2006/relationships/notesMaster" Target="../notesMasters/notesMaster1.xml"/>
</Relationships>

</file>

<file path=ppt/notesSlides/_rels/notesSlide451.xml.rels><?xml version="1.0" encoding="UTF-8" standalone="yes"?>
<Relationships xmlns="http://schemas.openxmlformats.org/package/2006/relationships">
<Relationship Id="rId2" Type="http://schemas.openxmlformats.org/officeDocument/2006/relationships/slide" Target="../slides/slide196.xml"/>
<Relationship Id="rId1" Type="http://schemas.openxmlformats.org/officeDocument/2006/relationships/notesMaster" Target="../notesMasters/notesMaster1.xml"/>
</Relationships>

</file>

<file path=ppt/notesSlides/_rels/notesSlide452.xml.rels><?xml version="1.0" encoding="UTF-8" standalone="yes"?>
<Relationships xmlns="http://schemas.openxmlformats.org/package/2006/relationships">
<Relationship Id="rId2" Type="http://schemas.openxmlformats.org/officeDocument/2006/relationships/slide" Target="../slides/slide197.xml"/>
<Relationship Id="rId1" Type="http://schemas.openxmlformats.org/officeDocument/2006/relationships/notesMaster" Target="../notesMasters/notesMaster1.xml"/>
</Relationships>

</file>

<file path=ppt/notesSlides/_rels/notesSlide453.xml.rels><?xml version="1.0" encoding="UTF-8" standalone="yes"?>
<Relationships xmlns="http://schemas.openxmlformats.org/package/2006/relationships">
<Relationship Id="rId2" Type="http://schemas.openxmlformats.org/officeDocument/2006/relationships/slide" Target="../slides/slide198.xml"/>
<Relationship Id="rId1" Type="http://schemas.openxmlformats.org/officeDocument/2006/relationships/notesMaster" Target="../notesMasters/notesMaster1.xml"/>
</Relationships>

</file>

<file path=ppt/notesSlides/_rels/notesSlide454.xml.rels><?xml version="1.0" encoding="UTF-8" standalone="yes"?>
<Relationships xmlns="http://schemas.openxmlformats.org/package/2006/relationships">
<Relationship Id="rId2" Type="http://schemas.openxmlformats.org/officeDocument/2006/relationships/slide" Target="../slides/slide199.xml"/>
<Relationship Id="rId1" Type="http://schemas.openxmlformats.org/officeDocument/2006/relationships/notesMaster" Target="../notesMasters/notesMaster1.xml"/>
</Relationships>

</file>

<file path=ppt/notesSlides/_rels/notesSlide455.xml.rels><?xml version="1.0" encoding="UTF-8" standalone="yes"?>
<Relationships xmlns="http://schemas.openxmlformats.org/package/2006/relationships">
<Relationship Id="rId2" Type="http://schemas.openxmlformats.org/officeDocument/2006/relationships/slide" Target="../slides/slide200.xml"/>
<Relationship Id="rId1" Type="http://schemas.openxmlformats.org/officeDocument/2006/relationships/notesMaster" Target="../notesMasters/notesMaster1.xml"/>
</Relationships>

</file>

<file path=ppt/notesSlides/_rels/notesSlide456.xml.rels><?xml version="1.0" encoding="UTF-8" standalone="yes"?>
<Relationships xmlns="http://schemas.openxmlformats.org/package/2006/relationships">
<Relationship Id="rId2" Type="http://schemas.openxmlformats.org/officeDocument/2006/relationships/slide" Target="../slides/slide201.xml"/>
<Relationship Id="rId1" Type="http://schemas.openxmlformats.org/officeDocument/2006/relationships/notesMaster" Target="../notesMasters/notesMaster1.xml"/>
</Relationships>

</file>

<file path=ppt/notesSlides/_rels/notesSlide457.xml.rels><?xml version="1.0" encoding="UTF-8" standalone="yes"?>
<Relationships xmlns="http://schemas.openxmlformats.org/package/2006/relationships">
<Relationship Id="rId2" Type="http://schemas.openxmlformats.org/officeDocument/2006/relationships/slide" Target="../slides/slide202.xml"/>
<Relationship Id="rId1" Type="http://schemas.openxmlformats.org/officeDocument/2006/relationships/notesMaster" Target="../notesMasters/notesMaster1.xml"/>
</Relationships>

</file>

<file path=ppt/notesSlides/_rels/notesSlide458.xml.rels><?xml version="1.0" encoding="UTF-8" standalone="yes"?>
<Relationships xmlns="http://schemas.openxmlformats.org/package/2006/relationships">
<Relationship Id="rId2" Type="http://schemas.openxmlformats.org/officeDocument/2006/relationships/slide" Target="../slides/slide203.xml"/>
<Relationship Id="rId1" Type="http://schemas.openxmlformats.org/officeDocument/2006/relationships/notesMaster" Target="../notesMasters/notesMaster1.xml"/>
</Relationships>

</file>

<file path=ppt/notesSlides/_rels/notesSlide459.xml.rels><?xml version="1.0" encoding="UTF-8" standalone="yes"?>
<Relationships xmlns="http://schemas.openxmlformats.org/package/2006/relationships">
<Relationship Id="rId2" Type="http://schemas.openxmlformats.org/officeDocument/2006/relationships/slide" Target="../slides/slide204.xml"/>
<Relationship Id="rId1" Type="http://schemas.openxmlformats.org/officeDocument/2006/relationships/notesMaster" Target="../notesMasters/notesMaster1.xml"/>
</Relationships>

</file>

<file path=ppt/notesSlides/_rels/notesSlide460.xml.rels><?xml version="1.0" encoding="UTF-8" standalone="yes"?>
<Relationships xmlns="http://schemas.openxmlformats.org/package/2006/relationships">
<Relationship Id="rId2" Type="http://schemas.openxmlformats.org/officeDocument/2006/relationships/slide" Target="../slides/slide205.xml"/>
<Relationship Id="rId1" Type="http://schemas.openxmlformats.org/officeDocument/2006/relationships/notesMaster" Target="../notesMasters/notesMaster1.xml"/>
</Relationships>

</file>

<file path=ppt/notesSlides/_rels/notesSlide461.xml.rels><?xml version="1.0" encoding="UTF-8" standalone="yes"?>
<Relationships xmlns="http://schemas.openxmlformats.org/package/2006/relationships">
<Relationship Id="rId2" Type="http://schemas.openxmlformats.org/officeDocument/2006/relationships/slide" Target="../slides/slide206.xml"/>
<Relationship Id="rId1" Type="http://schemas.openxmlformats.org/officeDocument/2006/relationships/notesMaster" Target="../notesMasters/notesMaster1.xml"/>
</Relationships>

</file>

<file path=ppt/notesSlides/_rels/notesSlide462.xml.rels><?xml version="1.0" encoding="UTF-8" standalone="yes"?>
<Relationships xmlns="http://schemas.openxmlformats.org/package/2006/relationships">
<Relationship Id="rId2" Type="http://schemas.openxmlformats.org/officeDocument/2006/relationships/slide" Target="../slides/slide207.xml"/>
<Relationship Id="rId1" Type="http://schemas.openxmlformats.org/officeDocument/2006/relationships/notesMaster" Target="../notesMasters/notesMaster1.xml"/>
</Relationships>

</file>

<file path=ppt/notesSlides/_rels/notesSlide463.xml.rels><?xml version="1.0" encoding="UTF-8" standalone="yes"?>
<Relationships xmlns="http://schemas.openxmlformats.org/package/2006/relationships">
<Relationship Id="rId2" Type="http://schemas.openxmlformats.org/officeDocument/2006/relationships/slide" Target="../slides/slide208.xml"/>
<Relationship Id="rId1" Type="http://schemas.openxmlformats.org/officeDocument/2006/relationships/notesMaster" Target="../notesMasters/notesMaster1.xml"/>
</Relationships>

</file>

<file path=ppt/notesSlides/_rels/notesSlide464.xml.rels><?xml version="1.0" encoding="UTF-8" standalone="yes"?>
<Relationships xmlns="http://schemas.openxmlformats.org/package/2006/relationships">
<Relationship Id="rId2" Type="http://schemas.openxmlformats.org/officeDocument/2006/relationships/slide" Target="../slides/slide209.xml"/>
<Relationship Id="rId1" Type="http://schemas.openxmlformats.org/officeDocument/2006/relationships/notesMaster" Target="../notesMasters/notesMaster1.xml"/>
</Relationships>

</file>

<file path=ppt/notesSlides/_rels/notesSlide465.xml.rels><?xml version="1.0" encoding="UTF-8" standalone="yes"?>
<Relationships xmlns="http://schemas.openxmlformats.org/package/2006/relationships">
<Relationship Id="rId2" Type="http://schemas.openxmlformats.org/officeDocument/2006/relationships/slide" Target="../slides/slide210.xml"/>
<Relationship Id="rId1" Type="http://schemas.openxmlformats.org/officeDocument/2006/relationships/notesMaster" Target="../notesMasters/notesMaster1.xml"/>
</Relationships>

</file>

<file path=ppt/notesSlides/_rels/notesSlide466.xml.rels><?xml version="1.0" encoding="UTF-8" standalone="yes"?>
<Relationships xmlns="http://schemas.openxmlformats.org/package/2006/relationships">
<Relationship Id="rId2" Type="http://schemas.openxmlformats.org/officeDocument/2006/relationships/slide" Target="../slides/slide211.xml"/>
<Relationship Id="rId1" Type="http://schemas.openxmlformats.org/officeDocument/2006/relationships/notesMaster" Target="../notesMasters/notesMaster1.xml"/>
</Relationships>

</file>

<file path=ppt/notesSlides/_rels/notesSlide467.xml.rels><?xml version="1.0" encoding="UTF-8" standalone="yes"?>
<Relationships xmlns="http://schemas.openxmlformats.org/package/2006/relationships">
<Relationship Id="rId2" Type="http://schemas.openxmlformats.org/officeDocument/2006/relationships/slide" Target="../slides/slide212.xml"/>
<Relationship Id="rId1" Type="http://schemas.openxmlformats.org/officeDocument/2006/relationships/notesMaster" Target="../notesMasters/notesMaster1.xml"/>
</Relationships>

</file>

<file path=ppt/notesSlides/_rels/notesSlide468.xml.rels><?xml version="1.0" encoding="UTF-8" standalone="yes"?>
<Relationships xmlns="http://schemas.openxmlformats.org/package/2006/relationships">
<Relationship Id="rId2" Type="http://schemas.openxmlformats.org/officeDocument/2006/relationships/slide" Target="../slides/slide213.xml"/>
<Relationship Id="rId1" Type="http://schemas.openxmlformats.org/officeDocument/2006/relationships/notesMaster" Target="../notesMasters/notesMaster1.xml"/>
</Relationships>

</file>

<file path=ppt/notesSlides/_rels/notesSlide469.xml.rels><?xml version="1.0" encoding="UTF-8" standalone="yes"?>
<Relationships xmlns="http://schemas.openxmlformats.org/package/2006/relationships">
<Relationship Id="rId2" Type="http://schemas.openxmlformats.org/officeDocument/2006/relationships/slide" Target="../slides/slide214.xml"/>
<Relationship Id="rId1" Type="http://schemas.openxmlformats.org/officeDocument/2006/relationships/notesMaster" Target="../notesMasters/notesMaster1.xml"/>
</Relationships>

</file>

<file path=ppt/notesSlides/_rels/notesSlide470.xml.rels><?xml version="1.0" encoding="UTF-8" standalone="yes"?>
<Relationships xmlns="http://schemas.openxmlformats.org/package/2006/relationships">
<Relationship Id="rId2" Type="http://schemas.openxmlformats.org/officeDocument/2006/relationships/slide" Target="../slides/slide215.xml"/>
<Relationship Id="rId1" Type="http://schemas.openxmlformats.org/officeDocument/2006/relationships/notesMaster" Target="../notesMasters/notesMaster1.xml"/>
</Relationships>

</file>

<file path=ppt/notesSlides/_rels/notesSlide471.xml.rels><?xml version="1.0" encoding="UTF-8" standalone="yes"?>
<Relationships xmlns="http://schemas.openxmlformats.org/package/2006/relationships">
<Relationship Id="rId2" Type="http://schemas.openxmlformats.org/officeDocument/2006/relationships/slide" Target="../slides/slide216.xml"/>
<Relationship Id="rId1" Type="http://schemas.openxmlformats.org/officeDocument/2006/relationships/notesMaster" Target="../notesMasters/notesMaster1.xml"/>
</Relationships>

</file>

<file path=ppt/notesSlides/_rels/notesSlide472.xml.rels><?xml version="1.0" encoding="UTF-8" standalone="yes"?>
<Relationships xmlns="http://schemas.openxmlformats.org/package/2006/relationships">
<Relationship Id="rId2" Type="http://schemas.openxmlformats.org/officeDocument/2006/relationships/slide" Target="../slides/slide217.xml"/>
<Relationship Id="rId1" Type="http://schemas.openxmlformats.org/officeDocument/2006/relationships/notesMaster" Target="../notesMasters/notesMaster1.xml"/>
</Relationships>

</file>

<file path=ppt/notesSlides/_rels/notesSlide473.xml.rels><?xml version="1.0" encoding="UTF-8" standalone="yes"?>
<Relationships xmlns="http://schemas.openxmlformats.org/package/2006/relationships">
<Relationship Id="rId2" Type="http://schemas.openxmlformats.org/officeDocument/2006/relationships/slide" Target="../slides/slide218.xml"/>
<Relationship Id="rId1" Type="http://schemas.openxmlformats.org/officeDocument/2006/relationships/notesMaster" Target="../notesMasters/notesMaster1.xml"/>
</Relationships>

</file>

<file path=ppt/notesSlides/_rels/notesSlide474.xml.rels><?xml version="1.0" encoding="UTF-8" standalone="yes"?>
<Relationships xmlns="http://schemas.openxmlformats.org/package/2006/relationships">
<Relationship Id="rId2" Type="http://schemas.openxmlformats.org/officeDocument/2006/relationships/slide" Target="../slides/slide219.xml"/>
<Relationship Id="rId1" Type="http://schemas.openxmlformats.org/officeDocument/2006/relationships/notesMaster" Target="../notesMasters/notesMaster1.xml"/>
</Relationships>

</file>

<file path=ppt/notesSlides/_rels/notesSlide475.xml.rels><?xml version="1.0" encoding="UTF-8" standalone="yes"?>
<Relationships xmlns="http://schemas.openxmlformats.org/package/2006/relationships">
<Relationship Id="rId2" Type="http://schemas.openxmlformats.org/officeDocument/2006/relationships/slide" Target="../slides/slide220.xml"/>
<Relationship Id="rId1" Type="http://schemas.openxmlformats.org/officeDocument/2006/relationships/notesMaster" Target="../notesMasters/notesMaster1.xml"/>
</Relationships>

</file>

<file path=ppt/notesSlides/_rels/notesSlide476.xml.rels><?xml version="1.0" encoding="UTF-8" standalone="yes"?>
<Relationships xmlns="http://schemas.openxmlformats.org/package/2006/relationships">
<Relationship Id="rId2" Type="http://schemas.openxmlformats.org/officeDocument/2006/relationships/slide" Target="../slides/slide221.xml"/>
<Relationship Id="rId1" Type="http://schemas.openxmlformats.org/officeDocument/2006/relationships/notesMaster" Target="../notesMasters/notesMaster1.xml"/>
</Relationships>

</file>

<file path=ppt/notesSlides/_rels/notesSlide477.xml.rels><?xml version="1.0" encoding="UTF-8" standalone="yes"?>
<Relationships xmlns="http://schemas.openxmlformats.org/package/2006/relationships">
<Relationship Id="rId2" Type="http://schemas.openxmlformats.org/officeDocument/2006/relationships/slide" Target="../slides/slide222.xml"/>
<Relationship Id="rId1" Type="http://schemas.openxmlformats.org/officeDocument/2006/relationships/notesMaster" Target="../notesMasters/notesMaster1.xml"/>
</Relationships>

</file>

<file path=ppt/notesSlides/_rels/notesSlide478.xml.rels><?xml version="1.0" encoding="UTF-8" standalone="yes"?>
<Relationships xmlns="http://schemas.openxmlformats.org/package/2006/relationships">
<Relationship Id="rId2" Type="http://schemas.openxmlformats.org/officeDocument/2006/relationships/slide" Target="../slides/slide223.xml"/>
<Relationship Id="rId1" Type="http://schemas.openxmlformats.org/officeDocument/2006/relationships/notesMaster" Target="../notesMasters/notesMaster1.xml"/>
</Relationships>

</file>

<file path=ppt/notesSlides/_rels/notesSlide479.xml.rels><?xml version="1.0" encoding="UTF-8" standalone="yes"?>
<Relationships xmlns="http://schemas.openxmlformats.org/package/2006/relationships">
<Relationship Id="rId2" Type="http://schemas.openxmlformats.org/officeDocument/2006/relationships/slide" Target="../slides/slide224.xml"/>
<Relationship Id="rId1" Type="http://schemas.openxmlformats.org/officeDocument/2006/relationships/notesMaster" Target="../notesMasters/notesMaster1.xml"/>
</Relationships>

</file>

<file path=ppt/notesSlides/_rels/notesSlide480.xml.rels><?xml version="1.0" encoding="UTF-8" standalone="yes"?>
<Relationships xmlns="http://schemas.openxmlformats.org/package/2006/relationships">
<Relationship Id="rId2" Type="http://schemas.openxmlformats.org/officeDocument/2006/relationships/slide" Target="../slides/slide225.xml"/>
<Relationship Id="rId1" Type="http://schemas.openxmlformats.org/officeDocument/2006/relationships/notesMaster" Target="../notesMasters/notesMaster1.xml"/>
</Relationships>

</file>

<file path=ppt/notesSlides/_rels/notesSlide481.xml.rels><?xml version="1.0" encoding="UTF-8" standalone="yes"?>
<Relationships xmlns="http://schemas.openxmlformats.org/package/2006/relationships">
<Relationship Id="rId2" Type="http://schemas.openxmlformats.org/officeDocument/2006/relationships/slide" Target="../slides/slide226.xml"/>
<Relationship Id="rId1" Type="http://schemas.openxmlformats.org/officeDocument/2006/relationships/notesMaster" Target="../notesMasters/notesMaster1.xml"/>
</Relationships>

</file>

<file path=ppt/notesSlides/_rels/notesSlide482.xml.rels><?xml version="1.0" encoding="UTF-8" standalone="yes"?>
<Relationships xmlns="http://schemas.openxmlformats.org/package/2006/relationships">
<Relationship Id="rId2" Type="http://schemas.openxmlformats.org/officeDocument/2006/relationships/slide" Target="../slides/slide227.xml"/>
<Relationship Id="rId1" Type="http://schemas.openxmlformats.org/officeDocument/2006/relationships/notesMaster" Target="../notesMasters/notesMaster1.xml"/>
</Relationships>

</file>

<file path=ppt/notesSlides/_rels/notesSlide483.xml.rels><?xml version="1.0" encoding="UTF-8" standalone="yes"?>
<Relationships xmlns="http://schemas.openxmlformats.org/package/2006/relationships">
<Relationship Id="rId2" Type="http://schemas.openxmlformats.org/officeDocument/2006/relationships/slide" Target="../slides/slide228.xml"/>
<Relationship Id="rId1" Type="http://schemas.openxmlformats.org/officeDocument/2006/relationships/notesMaster" Target="../notesMasters/notesMaster1.xml"/>
</Relationships>

</file>

<file path=ppt/notesSlides/_rels/notesSlide484.xml.rels><?xml version="1.0" encoding="UTF-8" standalone="yes"?>
<Relationships xmlns="http://schemas.openxmlformats.org/package/2006/relationships">
<Relationship Id="rId2" Type="http://schemas.openxmlformats.org/officeDocument/2006/relationships/slide" Target="../slides/slide229.xml"/>
<Relationship Id="rId1" Type="http://schemas.openxmlformats.org/officeDocument/2006/relationships/notesMaster" Target="../notesMasters/notesMaster1.xml"/>
</Relationships>

</file>

<file path=ppt/notesSlides/_rels/notesSlide485.xml.rels><?xml version="1.0" encoding="UTF-8" standalone="yes"?>
<Relationships xmlns="http://schemas.openxmlformats.org/package/2006/relationships">
<Relationship Id="rId2" Type="http://schemas.openxmlformats.org/officeDocument/2006/relationships/slide" Target="../slides/slide230.xml"/>
<Relationship Id="rId1" Type="http://schemas.openxmlformats.org/officeDocument/2006/relationships/notesMaster" Target="../notesMasters/notesMaster1.xml"/>
</Relationships>

</file>

<file path=ppt/notesSlides/_rels/notesSlide486.xml.rels><?xml version="1.0" encoding="UTF-8" standalone="yes"?>
<Relationships xmlns="http://schemas.openxmlformats.org/package/2006/relationships">
<Relationship Id="rId2" Type="http://schemas.openxmlformats.org/officeDocument/2006/relationships/slide" Target="../slides/slide231.xml"/>
<Relationship Id="rId1" Type="http://schemas.openxmlformats.org/officeDocument/2006/relationships/notesMaster" Target="../notesMasters/notesMaster1.xml"/>
</Relationships>

</file>

<file path=ppt/notesSlides/_rels/notesSlide487.xml.rels><?xml version="1.0" encoding="UTF-8" standalone="yes"?>
<Relationships xmlns="http://schemas.openxmlformats.org/package/2006/relationships">
<Relationship Id="rId2" Type="http://schemas.openxmlformats.org/officeDocument/2006/relationships/slide" Target="../slides/slide232.xml"/>
<Relationship Id="rId1" Type="http://schemas.openxmlformats.org/officeDocument/2006/relationships/notesMaster" Target="../notesMasters/notesMaster1.xml"/>
</Relationships>

</file>

<file path=ppt/notesSlides/_rels/notesSlide488.xml.rels><?xml version="1.0" encoding="UTF-8" standalone="yes"?>
<Relationships xmlns="http://schemas.openxmlformats.org/package/2006/relationships">
<Relationship Id="rId2" Type="http://schemas.openxmlformats.org/officeDocument/2006/relationships/slide" Target="../slides/slide233.xml"/>
<Relationship Id="rId1" Type="http://schemas.openxmlformats.org/officeDocument/2006/relationships/notesMaster" Target="../notesMasters/notesMaster1.xml"/>
</Relationships>

</file>

<file path=ppt/notesSlides/_rels/notesSlide489.xml.rels><?xml version="1.0" encoding="UTF-8" standalone="yes"?>
<Relationships xmlns="http://schemas.openxmlformats.org/package/2006/relationships">
<Relationship Id="rId2" Type="http://schemas.openxmlformats.org/officeDocument/2006/relationships/slide" Target="../slides/slide234.xml"/>
<Relationship Id="rId1" Type="http://schemas.openxmlformats.org/officeDocument/2006/relationships/notesMaster" Target="../notesMasters/notesMaster1.xml"/>
</Relationships>

</file>

<file path=ppt/notesSlides/_rels/notesSlide490.xml.rels><?xml version="1.0" encoding="UTF-8" standalone="yes"?>
<Relationships xmlns="http://schemas.openxmlformats.org/package/2006/relationships">
<Relationship Id="rId2" Type="http://schemas.openxmlformats.org/officeDocument/2006/relationships/slide" Target="../slides/slide235.xml"/>
<Relationship Id="rId1" Type="http://schemas.openxmlformats.org/officeDocument/2006/relationships/notesMaster" Target="../notesMasters/notesMaster1.xml"/>
</Relationships>

</file>

<file path=ppt/notesSlides/_rels/notesSlide491.xml.rels><?xml version="1.0" encoding="UTF-8" standalone="yes"?>
<Relationships xmlns="http://schemas.openxmlformats.org/package/2006/relationships">
<Relationship Id="rId2" Type="http://schemas.openxmlformats.org/officeDocument/2006/relationships/slide" Target="../slides/slide236.xml"/>
<Relationship Id="rId1" Type="http://schemas.openxmlformats.org/officeDocument/2006/relationships/notesMaster" Target="../notesMasters/notesMaster1.xml"/>
</Relationships>

</file>

<file path=ppt/notesSlides/_rels/notesSlide492.xml.rels><?xml version="1.0" encoding="UTF-8" standalone="yes"?>
<Relationships xmlns="http://schemas.openxmlformats.org/package/2006/relationships">
<Relationship Id="rId2" Type="http://schemas.openxmlformats.org/officeDocument/2006/relationships/slide" Target="../slides/slide237.xml"/>
<Relationship Id="rId1" Type="http://schemas.openxmlformats.org/officeDocument/2006/relationships/notesMaster" Target="../notesMasters/notesMaster1.xml"/>
</Relationships>

</file>

<file path=ppt/notesSlides/_rels/notesSlide493.xml.rels><?xml version="1.0" encoding="UTF-8" standalone="yes"?>
<Relationships xmlns="http://schemas.openxmlformats.org/package/2006/relationships">
<Relationship Id="rId2" Type="http://schemas.openxmlformats.org/officeDocument/2006/relationships/slide" Target="../slides/slide238.xml"/>
<Relationship Id="rId1" Type="http://schemas.openxmlformats.org/officeDocument/2006/relationships/notesMaster" Target="../notesMasters/notesMaster1.xml"/>
</Relationships>

</file>

<file path=ppt/notesSlides/_rels/notesSlide494.xml.rels><?xml version="1.0" encoding="UTF-8" standalone="yes"?>
<Relationships xmlns="http://schemas.openxmlformats.org/package/2006/relationships">
<Relationship Id="rId2" Type="http://schemas.openxmlformats.org/officeDocument/2006/relationships/slide" Target="../slides/slide239.xml"/>
<Relationship Id="rId1" Type="http://schemas.openxmlformats.org/officeDocument/2006/relationships/notesMaster" Target="../notesMasters/notesMaster1.xml"/>
</Relationships>

</file>

<file path=ppt/notesSlides/_rels/notesSlide495.xml.rels><?xml version="1.0" encoding="UTF-8" standalone="yes"?>
<Relationships xmlns="http://schemas.openxmlformats.org/package/2006/relationships">
<Relationship Id="rId2" Type="http://schemas.openxmlformats.org/officeDocument/2006/relationships/slide" Target="../slides/slide240.xml"/>
<Relationship Id="rId1" Type="http://schemas.openxmlformats.org/officeDocument/2006/relationships/notesMaster" Target="../notesMasters/notesMaster1.xml"/>
</Relationships>

</file>

<file path=ppt/notesSlides/_rels/notesSlide496.xml.rels><?xml version="1.0" encoding="UTF-8" standalone="yes"?>
<Relationships xmlns="http://schemas.openxmlformats.org/package/2006/relationships">
<Relationship Id="rId2" Type="http://schemas.openxmlformats.org/officeDocument/2006/relationships/slide" Target="../slides/slide241.xml"/>
<Relationship Id="rId1" Type="http://schemas.openxmlformats.org/officeDocument/2006/relationships/notesMaster" Target="../notesMasters/notesMaster1.xml"/>
</Relationships>

</file>

<file path=ppt/notesSlides/_rels/notesSlide497.xml.rels><?xml version="1.0" encoding="UTF-8" standalone="yes"?>
<Relationships xmlns="http://schemas.openxmlformats.org/package/2006/relationships">
<Relationship Id="rId2" Type="http://schemas.openxmlformats.org/officeDocument/2006/relationships/slide" Target="../slides/slide242.xml"/>
<Relationship Id="rId1" Type="http://schemas.openxmlformats.org/officeDocument/2006/relationships/notesMaster" Target="../notesMasters/notesMaster1.xml"/>
</Relationships>

</file>

<file path=ppt/notesSlides/_rels/notesSlide498.xml.rels><?xml version="1.0" encoding="UTF-8" standalone="yes"?>
<Relationships xmlns="http://schemas.openxmlformats.org/package/2006/relationships">
<Relationship Id="rId2" Type="http://schemas.openxmlformats.org/officeDocument/2006/relationships/slide" Target="../slides/slide243.xml"/>
<Relationship Id="rId1" Type="http://schemas.openxmlformats.org/officeDocument/2006/relationships/notesMaster" Target="../notesMasters/notesMaster1.xml"/>
</Relationships>

</file>

<file path=ppt/notesSlides/_rels/notesSlide499.xml.rels><?xml version="1.0" encoding="UTF-8" standalone="yes"?>
<Relationships xmlns="http://schemas.openxmlformats.org/package/2006/relationships">
<Relationship Id="rId2" Type="http://schemas.openxmlformats.org/officeDocument/2006/relationships/slide" Target="../slides/slide244.xml"/>
<Relationship Id="rId1" Type="http://schemas.openxmlformats.org/officeDocument/2006/relationships/notesMaster" Target="../notesMasters/notesMaster1.xml"/>
</Relationships>

</file>

<file path=ppt/notesSlides/_rels/notesSlide500.xml.rels><?xml version="1.0" encoding="UTF-8" standalone="yes"?>
<Relationships xmlns="http://schemas.openxmlformats.org/package/2006/relationships">
<Relationship Id="rId2" Type="http://schemas.openxmlformats.org/officeDocument/2006/relationships/slide" Target="../slides/slide245.xml"/>
<Relationship Id="rId1" Type="http://schemas.openxmlformats.org/officeDocument/2006/relationships/notesMaster" Target="../notesMasters/notesMaster1.xml"/>
</Relationships>

</file>

<file path=ppt/notesSlides/_rels/notesSlide501.xml.rels><?xml version="1.0" encoding="UTF-8" standalone="yes"?>
<Relationships xmlns="http://schemas.openxmlformats.org/package/2006/relationships">
<Relationship Id="rId2" Type="http://schemas.openxmlformats.org/officeDocument/2006/relationships/slide" Target="../slides/slide246.xml"/>
<Relationship Id="rId1" Type="http://schemas.openxmlformats.org/officeDocument/2006/relationships/notesMaster" Target="../notesMasters/notesMaster1.xml"/>
</Relationships>

</file>

<file path=ppt/notesSlides/_rels/notesSlide502.xml.rels><?xml version="1.0" encoding="UTF-8" standalone="yes"?>
<Relationships xmlns="http://schemas.openxmlformats.org/package/2006/relationships">
<Relationship Id="rId2" Type="http://schemas.openxmlformats.org/officeDocument/2006/relationships/slide" Target="../slides/slide247.xml"/>
<Relationship Id="rId1" Type="http://schemas.openxmlformats.org/officeDocument/2006/relationships/notesMaster" Target="../notesMasters/notesMaster1.xml"/>
</Relationships>

</file>

<file path=ppt/notesSlides/_rels/notesSlide503.xml.rels><?xml version="1.0" encoding="UTF-8" standalone="yes"?>
<Relationships xmlns="http://schemas.openxmlformats.org/package/2006/relationships">
<Relationship Id="rId2" Type="http://schemas.openxmlformats.org/officeDocument/2006/relationships/slide" Target="../slides/slide248.xml"/>
<Relationship Id="rId1" Type="http://schemas.openxmlformats.org/officeDocument/2006/relationships/notesMaster" Target="../notesMasters/notesMaster1.xml"/>
</Relationships>

</file>

<file path=ppt/notesSlides/_rels/notesSlide504.xml.rels><?xml version="1.0" encoding="UTF-8" standalone="yes"?>
<Relationships xmlns="http://schemas.openxmlformats.org/package/2006/relationships">
<Relationship Id="rId2" Type="http://schemas.openxmlformats.org/officeDocument/2006/relationships/slide" Target="../slides/slide249.xml"/>
<Relationship Id="rId1" Type="http://schemas.openxmlformats.org/officeDocument/2006/relationships/notesMaster" Target="../notesMasters/notesMaster1.xml"/>
</Relationships>

</file>

<file path=ppt/notesSlides/_rels/notesSlide505.xml.rels><?xml version="1.0" encoding="UTF-8" standalone="yes"?>
<Relationships xmlns="http://schemas.openxmlformats.org/package/2006/relationships">
<Relationship Id="rId2" Type="http://schemas.openxmlformats.org/officeDocument/2006/relationships/slide" Target="../slides/slide250.xml"/>
<Relationship Id="rId1" Type="http://schemas.openxmlformats.org/officeDocument/2006/relationships/notesMaster" Target="../notesMasters/notesMaster1.xml"/>
</Relationships>

</file>

<file path=ppt/notesSlides/_rels/notesSlide506.xml.rels><?xml version="1.0" encoding="UTF-8" standalone="yes"?>
<Relationships xmlns="http://schemas.openxmlformats.org/package/2006/relationships">
<Relationship Id="rId2" Type="http://schemas.openxmlformats.org/officeDocument/2006/relationships/slide" Target="../slides/slide251.xml"/>
<Relationship Id="rId1" Type="http://schemas.openxmlformats.org/officeDocument/2006/relationships/notesMaster" Target="../notesMasters/notesMaster1.xml"/>
</Relationships>

</file>

<file path=ppt/notesSlides/_rels/notesSlide507.xml.rels><?xml version="1.0" encoding="UTF-8" standalone="yes"?>
<Relationships xmlns="http://schemas.openxmlformats.org/package/2006/relationships">
<Relationship Id="rId2" Type="http://schemas.openxmlformats.org/officeDocument/2006/relationships/slide" Target="../slides/slide252.xml"/>
<Relationship Id="rId1" Type="http://schemas.openxmlformats.org/officeDocument/2006/relationships/notesMaster" Target="../notesMasters/notesMaster1.xml"/>
</Relationships>

</file>

<file path=ppt/notesSlides/_rels/notesSlide508.xml.rels><?xml version="1.0" encoding="UTF-8" standalone="yes"?>
<Relationships xmlns="http://schemas.openxmlformats.org/package/2006/relationships">
<Relationship Id="rId2" Type="http://schemas.openxmlformats.org/officeDocument/2006/relationships/slide" Target="../slides/slide253.xml"/>
<Relationship Id="rId1" Type="http://schemas.openxmlformats.org/officeDocument/2006/relationships/notesMaster" Target="../notesMasters/notesMaster1.xml"/>
</Relationships>

</file>

<file path=ppt/notesSlides/_rels/notesSlide509.xml.rels><?xml version="1.0" encoding="UTF-8" standalone="yes"?>
<Relationships xmlns="http://schemas.openxmlformats.org/package/2006/relationships">
<Relationship Id="rId2" Type="http://schemas.openxmlformats.org/officeDocument/2006/relationships/slide" Target="../slides/slide254.xml"/>
<Relationship Id="rId1" Type="http://schemas.openxmlformats.org/officeDocument/2006/relationships/notesMaster" Target="../notesMasters/notesMaster1.xml"/>
</Relationships>

</file>

<file path=ppt/notesSlides/_rels/notesSlide510.xml.rels><?xml version="1.0" encoding="UTF-8" standalone="yes"?>
<Relationships xmlns="http://schemas.openxmlformats.org/package/2006/relationships">
<Relationship Id="rId2" Type="http://schemas.openxmlformats.org/officeDocument/2006/relationships/slide" Target="../slides/slide255.xml"/>
<Relationship Id="rId1" Type="http://schemas.openxmlformats.org/officeDocument/2006/relationships/notesMaster" Target="../notesMasters/notesMaster1.xml"/>
</Relationships>

</file>

<file path=ppt/notesSlides/_rels/notesSlide511.xml.rels><?xml version="1.0" encoding="UTF-8" standalone="yes"?>
<Relationships xmlns="http://schemas.openxmlformats.org/package/2006/relationships">
<Relationship Id="rId2" Type="http://schemas.openxmlformats.org/officeDocument/2006/relationships/slide" Target="../slides/slide256.xml"/>
<Relationship Id="rId1" Type="http://schemas.openxmlformats.org/officeDocument/2006/relationships/notesMaster" Target="../notesMasters/notesMaster1.xml"/>
</Relationships>

</file>

<file path=ppt/notesSlides/_rels/notesSlide512.xml.rels><?xml version="1.0" encoding="UTF-8" standalone="yes"?>
<Relationships xmlns="http://schemas.openxmlformats.org/package/2006/relationships">
<Relationship Id="rId2" Type="http://schemas.openxmlformats.org/officeDocument/2006/relationships/slide" Target="../slides/slide257.xml"/>
<Relationship Id="rId1" Type="http://schemas.openxmlformats.org/officeDocument/2006/relationships/notesMaster" Target="../notesMasters/notesMaster1.xml"/>
</Relationships>

</file>

<file path=ppt/notesSlides/_rels/notesSlide513.xml.rels><?xml version="1.0" encoding="UTF-8" standalone="yes"?>
<Relationships xmlns="http://schemas.openxmlformats.org/package/2006/relationships">
<Relationship Id="rId2" Type="http://schemas.openxmlformats.org/officeDocument/2006/relationships/slide" Target="../slides/slide258.xml"/>
<Relationship Id="rId1" Type="http://schemas.openxmlformats.org/officeDocument/2006/relationships/notesMaster" Target="../notesMasters/notesMaster1.xml"/>
</Relationships>

</file>

<file path=ppt/notesSlides/_rels/notesSlide514.xml.rels><?xml version="1.0" encoding="UTF-8" standalone="yes"?>
<Relationships xmlns="http://schemas.openxmlformats.org/package/2006/relationships">
<Relationship Id="rId2" Type="http://schemas.openxmlformats.org/officeDocument/2006/relationships/slide" Target="../slides/slide259.xml"/>
<Relationship Id="rId1" Type="http://schemas.openxmlformats.org/officeDocument/2006/relationships/notesMaster" Target="../notesMasters/notesMaster1.xml"/>
</Relationships>

</file>

<file path=ppt/notesSlides/_rels/notesSlide515.xml.rels><?xml version="1.0" encoding="UTF-8" standalone="yes"?>
<Relationships xmlns="http://schemas.openxmlformats.org/package/2006/relationships">
<Relationship Id="rId2" Type="http://schemas.openxmlformats.org/officeDocument/2006/relationships/slide" Target="../slides/slide260.xml"/>
<Relationship Id="rId1" Type="http://schemas.openxmlformats.org/officeDocument/2006/relationships/notesMaster" Target="../notesMasters/notesMaster1.xml"/>
</Relationships>

</file>

<file path=ppt/notesSlides/_rels/notesSlide516.xml.rels><?xml version="1.0" encoding="UTF-8" standalone="yes"?>
<Relationships xmlns="http://schemas.openxmlformats.org/package/2006/relationships">
<Relationship Id="rId2" Type="http://schemas.openxmlformats.org/officeDocument/2006/relationships/slide" Target="../slides/slide261.xml"/>
<Relationship Id="rId1" Type="http://schemas.openxmlformats.org/officeDocument/2006/relationships/notesMaster" Target="../notesMasters/notesMaster1.xml"/>
</Relationships>

</file>

<file path=ppt/notesSlides/_rels/notesSlide517.xml.rels><?xml version="1.0" encoding="UTF-8" standalone="yes"?>
<Relationships xmlns="http://schemas.openxmlformats.org/package/2006/relationships">
<Relationship Id="rId2" Type="http://schemas.openxmlformats.org/officeDocument/2006/relationships/slide" Target="../slides/slide262.xml"/>
<Relationship Id="rId1" Type="http://schemas.openxmlformats.org/officeDocument/2006/relationships/notesMaster" Target="../notesMasters/notesMaster1.xml"/>
</Relationships>

</file>

<file path=ppt/notesSlides/_rels/notesSlide518.xml.rels><?xml version="1.0" encoding="UTF-8" standalone="yes"?>
<Relationships xmlns="http://schemas.openxmlformats.org/package/2006/relationships">
<Relationship Id="rId2" Type="http://schemas.openxmlformats.org/officeDocument/2006/relationships/slide" Target="../slides/slide263.xml"/>
<Relationship Id="rId1" Type="http://schemas.openxmlformats.org/officeDocument/2006/relationships/notesMaster" Target="../notesMasters/notesMaster1.xml"/>
</Relationships>

</file>

<file path=ppt/notesSlides/_rels/notesSlide519.xml.rels><?xml version="1.0" encoding="UTF-8" standalone="yes"?>
<Relationships xmlns="http://schemas.openxmlformats.org/package/2006/relationships">
<Relationship Id="rId2" Type="http://schemas.openxmlformats.org/officeDocument/2006/relationships/slide" Target="../slides/slide264.xml"/>
<Relationship Id="rId1" Type="http://schemas.openxmlformats.org/officeDocument/2006/relationships/notesMaster" Target="../notesMasters/notesMaster1.xml"/>
</Relationships>

</file>

<file path=ppt/notesSlides/_rels/notesSlide520.xml.rels><?xml version="1.0" encoding="UTF-8" standalone="yes"?>
<Relationships xmlns="http://schemas.openxmlformats.org/package/2006/relationships">
<Relationship Id="rId2" Type="http://schemas.openxmlformats.org/officeDocument/2006/relationships/slide" Target="../slides/slide265.xml"/>
<Relationship Id="rId1" Type="http://schemas.openxmlformats.org/officeDocument/2006/relationships/notesMaster" Target="../notesMasters/notesMaster1.xml"/>
</Relationships>

</file>

<file path=ppt/notesSlides/_rels/notesSlide521.xml.rels><?xml version="1.0" encoding="UTF-8" standalone="yes"?>
<Relationships xmlns="http://schemas.openxmlformats.org/package/2006/relationships">
<Relationship Id="rId2" Type="http://schemas.openxmlformats.org/officeDocument/2006/relationships/slide" Target="../slides/slide266.xml"/>
<Relationship Id="rId1" Type="http://schemas.openxmlformats.org/officeDocument/2006/relationships/notesMaster" Target="../notesMasters/notesMaster1.xml"/>
</Relationships>

</file>

<file path=ppt/notesSlides/_rels/notesSlide522.xml.rels><?xml version="1.0" encoding="UTF-8" standalone="yes"?>
<Relationships xmlns="http://schemas.openxmlformats.org/package/2006/relationships">
<Relationship Id="rId2" Type="http://schemas.openxmlformats.org/officeDocument/2006/relationships/slide" Target="../slides/slide267.xml"/>
<Relationship Id="rId1" Type="http://schemas.openxmlformats.org/officeDocument/2006/relationships/notesMaster" Target="../notesMasters/notesMaster1.xml"/>
</Relationships>

</file>

<file path=ppt/notesSlides/_rels/notesSlide523.xml.rels><?xml version="1.0" encoding="UTF-8" standalone="yes"?>
<Relationships xmlns="http://schemas.openxmlformats.org/package/2006/relationships">
<Relationship Id="rId2" Type="http://schemas.openxmlformats.org/officeDocument/2006/relationships/slide" Target="../slides/slide268.xml"/>
<Relationship Id="rId1" Type="http://schemas.openxmlformats.org/officeDocument/2006/relationships/notesMaster" Target="../notesMasters/notesMaster1.xml"/>
</Relationships>

</file>

<file path=ppt/notesSlides/_rels/notesSlide524.xml.rels><?xml version="1.0" encoding="UTF-8" standalone="yes"?>
<Relationships xmlns="http://schemas.openxmlformats.org/package/2006/relationships">
<Relationship Id="rId2" Type="http://schemas.openxmlformats.org/officeDocument/2006/relationships/slide" Target="../slides/slide269.xml"/>
<Relationship Id="rId1" Type="http://schemas.openxmlformats.org/officeDocument/2006/relationships/notesMaster" Target="../notesMasters/notesMaster1.xml"/>
</Relationships>

</file>

<file path=ppt/notesSlides/_rels/notesSlide525.xml.rels><?xml version="1.0" encoding="UTF-8" standalone="yes"?>
<Relationships xmlns="http://schemas.openxmlformats.org/package/2006/relationships">
<Relationship Id="rId2" Type="http://schemas.openxmlformats.org/officeDocument/2006/relationships/slide" Target="../slides/slide270.xml"/>
<Relationship Id="rId1" Type="http://schemas.openxmlformats.org/officeDocument/2006/relationships/notesMaster" Target="../notesMasters/notesMaster1.xml"/>
</Relationships>

</file>

<file path=ppt/notesSlides/_rels/notesSlide526.xml.rels><?xml version="1.0" encoding="UTF-8" standalone="yes"?>
<Relationships xmlns="http://schemas.openxmlformats.org/package/2006/relationships">
<Relationship Id="rId2" Type="http://schemas.openxmlformats.org/officeDocument/2006/relationships/slide" Target="../slides/slide271.xml"/>
<Relationship Id="rId1" Type="http://schemas.openxmlformats.org/officeDocument/2006/relationships/notesMaster" Target="../notesMasters/notesMaster1.xml"/>
</Relationships>

</file>

<file path=ppt/notesSlides/_rels/notesSlide527.xml.rels><?xml version="1.0" encoding="UTF-8" standalone="yes"?>
<Relationships xmlns="http://schemas.openxmlformats.org/package/2006/relationships">
<Relationship Id="rId2" Type="http://schemas.openxmlformats.org/officeDocument/2006/relationships/slide" Target="../slides/slide272.xml"/>
<Relationship Id="rId1" Type="http://schemas.openxmlformats.org/officeDocument/2006/relationships/notesMaster" Target="../notesMasters/notesMaster1.xml"/>
</Relationships>

</file>

<file path=ppt/notesSlides/_rels/notesSlide528.xml.rels><?xml version="1.0" encoding="UTF-8" standalone="yes"?>
<Relationships xmlns="http://schemas.openxmlformats.org/package/2006/relationships">
<Relationship Id="rId2" Type="http://schemas.openxmlformats.org/officeDocument/2006/relationships/slide" Target="../slides/slide273.xml"/>
<Relationship Id="rId1" Type="http://schemas.openxmlformats.org/officeDocument/2006/relationships/notesMaster" Target="../notesMasters/notesMaster1.xml"/>
</Relationships>

</file>

<file path=ppt/notesSlides/_rels/notesSlide529.xml.rels><?xml version="1.0" encoding="UTF-8" standalone="yes"?>
<Relationships xmlns="http://schemas.openxmlformats.org/package/2006/relationships">
<Relationship Id="rId2" Type="http://schemas.openxmlformats.org/officeDocument/2006/relationships/slide" Target="../slides/slide274.xml"/>
<Relationship Id="rId1" Type="http://schemas.openxmlformats.org/officeDocument/2006/relationships/notesMaster" Target="../notesMasters/notesMaster1.xml"/>
</Relationships>

</file>

<file path=ppt/notesSlides/_rels/notesSlide530.xml.rels><?xml version="1.0" encoding="UTF-8" standalone="yes"?>
<Relationships xmlns="http://schemas.openxmlformats.org/package/2006/relationships">
<Relationship Id="rId2" Type="http://schemas.openxmlformats.org/officeDocument/2006/relationships/slide" Target="../slides/slide275.xml"/>
<Relationship Id="rId1" Type="http://schemas.openxmlformats.org/officeDocument/2006/relationships/notesMaster" Target="../notesMasters/notesMaster1.xml"/>
</Relationships>

</file>

<file path=ppt/notesSlides/_rels/notesSlide531.xml.rels><?xml version="1.0" encoding="UTF-8" standalone="yes"?>
<Relationships xmlns="http://schemas.openxmlformats.org/package/2006/relationships">
<Relationship Id="rId2" Type="http://schemas.openxmlformats.org/officeDocument/2006/relationships/slide" Target="../slides/slide276.xml"/>
<Relationship Id="rId1" Type="http://schemas.openxmlformats.org/officeDocument/2006/relationships/notesMaster" Target="../notesMasters/notesMaster1.xml"/>
</Relationships>

</file>

<file path=ppt/notesSlides/_rels/notesSlide532.xml.rels><?xml version="1.0" encoding="UTF-8" standalone="yes"?>
<Relationships xmlns="http://schemas.openxmlformats.org/package/2006/relationships">
<Relationship Id="rId2" Type="http://schemas.openxmlformats.org/officeDocument/2006/relationships/slide" Target="../slides/slide277.xml"/>
<Relationship Id="rId1" Type="http://schemas.openxmlformats.org/officeDocument/2006/relationships/notesMaster" Target="../notesMasters/notesMaster1.xml"/>
</Relationships>

</file>

<file path=ppt/notesSlides/_rels/notesSlide533.xml.rels><?xml version="1.0" encoding="UTF-8" standalone="yes"?>
<Relationships xmlns="http://schemas.openxmlformats.org/package/2006/relationships">
<Relationship Id="rId2" Type="http://schemas.openxmlformats.org/officeDocument/2006/relationships/slide" Target="../slides/slide278.xml"/>
<Relationship Id="rId1" Type="http://schemas.openxmlformats.org/officeDocument/2006/relationships/notesMaster" Target="../notesMasters/notesMaster1.xml"/>
</Relationships>

</file>

<file path=ppt/notesSlides/_rels/notesSlide534.xml.rels><?xml version="1.0" encoding="UTF-8" standalone="yes"?>
<Relationships xmlns="http://schemas.openxmlformats.org/package/2006/relationships">
<Relationship Id="rId2" Type="http://schemas.openxmlformats.org/officeDocument/2006/relationships/slide" Target="../slides/slide279.xml"/>
<Relationship Id="rId1" Type="http://schemas.openxmlformats.org/officeDocument/2006/relationships/notesMaster" Target="../notesMasters/notesMaster1.xml"/>
</Relationships>

</file>

<file path=ppt/notesSlides/_rels/notesSlide535.xml.rels><?xml version="1.0" encoding="UTF-8" standalone="yes"?>
<Relationships xmlns="http://schemas.openxmlformats.org/package/2006/relationships">
<Relationship Id="rId2" Type="http://schemas.openxmlformats.org/officeDocument/2006/relationships/slide" Target="../slides/slide280.xml"/>
<Relationship Id="rId1" Type="http://schemas.openxmlformats.org/officeDocument/2006/relationships/notesMaster" Target="../notesMasters/notesMaster1.xml"/>
</Relationships>

</file>

<file path=ppt/notesSlides/_rels/notesSlide536.xml.rels><?xml version="1.0" encoding="UTF-8" standalone="yes"?>
<Relationships xmlns="http://schemas.openxmlformats.org/package/2006/relationships">
<Relationship Id="rId2" Type="http://schemas.openxmlformats.org/officeDocument/2006/relationships/slide" Target="../slides/slide281.xml"/>
<Relationship Id="rId1" Type="http://schemas.openxmlformats.org/officeDocument/2006/relationships/notesMaster" Target="../notesMasters/notesMaster1.xml"/>
</Relationships>

</file>

<file path=ppt/notesSlides/_rels/notesSlide537.xml.rels><?xml version="1.0" encoding="UTF-8" standalone="yes"?>
<Relationships xmlns="http://schemas.openxmlformats.org/package/2006/relationships">
<Relationship Id="rId2" Type="http://schemas.openxmlformats.org/officeDocument/2006/relationships/slide" Target="../slides/slide282.xml"/>
<Relationship Id="rId1" Type="http://schemas.openxmlformats.org/officeDocument/2006/relationships/notesMaster" Target="../notesMasters/notesMaster1.xml"/>
</Relationships>

</file>

<file path=ppt/notesSlides/_rels/notesSlide538.xml.rels><?xml version="1.0" encoding="UTF-8" standalone="yes"?>
<Relationships xmlns="http://schemas.openxmlformats.org/package/2006/relationships">
<Relationship Id="rId2" Type="http://schemas.openxmlformats.org/officeDocument/2006/relationships/slide" Target="../slides/slide283.xml"/>
<Relationship Id="rId1" Type="http://schemas.openxmlformats.org/officeDocument/2006/relationships/notesMaster" Target="../notesMasters/notesMaster1.xml"/>
</Relationships>

</file>

<file path=ppt/notesSlides/_rels/notesSlide539.xml.rels><?xml version="1.0" encoding="UTF-8" standalone="yes"?>
<Relationships xmlns="http://schemas.openxmlformats.org/package/2006/relationships">
<Relationship Id="rId2" Type="http://schemas.openxmlformats.org/officeDocument/2006/relationships/slide" Target="../slides/slide284.xml"/>
<Relationship Id="rId1" Type="http://schemas.openxmlformats.org/officeDocument/2006/relationships/notesMaster" Target="../notesMasters/notesMaster1.xml"/>
</Relationships>

</file>

<file path=ppt/notesSlides/_rels/notesSlide540.xml.rels><?xml version="1.0" encoding="UTF-8" standalone="yes"?>
<Relationships xmlns="http://schemas.openxmlformats.org/package/2006/relationships">
<Relationship Id="rId2" Type="http://schemas.openxmlformats.org/officeDocument/2006/relationships/slide" Target="../slides/slide285.xml"/>
<Relationship Id="rId1" Type="http://schemas.openxmlformats.org/officeDocument/2006/relationships/notesMaster" Target="../notesMasters/notesMaster1.xml"/>
</Relationships>

</file>

<file path=ppt/notesSlides/_rels/notesSlide541.xml.rels><?xml version="1.0" encoding="UTF-8" standalone="yes"?>
<Relationships xmlns="http://schemas.openxmlformats.org/package/2006/relationships">
<Relationship Id="rId2" Type="http://schemas.openxmlformats.org/officeDocument/2006/relationships/slide" Target="../slides/slide286.xml"/>
<Relationship Id="rId1" Type="http://schemas.openxmlformats.org/officeDocument/2006/relationships/notesMaster" Target="../notesMasters/notesMaster1.xml"/>
</Relationships>

</file>

<file path=ppt/notesSlides/_rels/notesSlide542.xml.rels><?xml version="1.0" encoding="UTF-8" standalone="yes"?>
<Relationships xmlns="http://schemas.openxmlformats.org/package/2006/relationships">
<Relationship Id="rId2" Type="http://schemas.openxmlformats.org/officeDocument/2006/relationships/slide" Target="../slides/slide287.xml"/>
<Relationship Id="rId1" Type="http://schemas.openxmlformats.org/officeDocument/2006/relationships/notesMaster" Target="../notesMasters/notesMaster1.xml"/>
</Relationships>

</file>

<file path=ppt/notesSlides/_rels/notesSlide543.xml.rels><?xml version="1.0" encoding="UTF-8" standalone="yes"?>
<Relationships xmlns="http://schemas.openxmlformats.org/package/2006/relationships">
<Relationship Id="rId2" Type="http://schemas.openxmlformats.org/officeDocument/2006/relationships/slide" Target="../slides/slide288.xml"/>
<Relationship Id="rId1" Type="http://schemas.openxmlformats.org/officeDocument/2006/relationships/notesMaster" Target="../notesMasters/notesMaster1.xml"/>
</Relationships>

</file>

<file path=ppt/notesSlides/_rels/notesSlide544.xml.rels><?xml version="1.0" encoding="UTF-8" standalone="yes"?>
<Relationships xmlns="http://schemas.openxmlformats.org/package/2006/relationships">
<Relationship Id="rId2" Type="http://schemas.openxmlformats.org/officeDocument/2006/relationships/slide" Target="../slides/slide289.xml"/>
<Relationship Id="rId1" Type="http://schemas.openxmlformats.org/officeDocument/2006/relationships/notesMaster" Target="../notesMasters/notesMaster1.xml"/>
</Relationships>

</file>

<file path=ppt/notesSlides/_rels/notesSlide545.xml.rels><?xml version="1.0" encoding="UTF-8" standalone="yes"?>
<Relationships xmlns="http://schemas.openxmlformats.org/package/2006/relationships">
<Relationship Id="rId2" Type="http://schemas.openxmlformats.org/officeDocument/2006/relationships/slide" Target="../slides/slide290.xml"/>
<Relationship Id="rId1" Type="http://schemas.openxmlformats.org/officeDocument/2006/relationships/notesMaster" Target="../notesMasters/notesMaster1.xml"/>
</Relationships>

</file>

<file path=ppt/notesSlides/_rels/notesSlide546.xml.rels><?xml version="1.0" encoding="UTF-8" standalone="yes"?>
<Relationships xmlns="http://schemas.openxmlformats.org/package/2006/relationships">
<Relationship Id="rId2" Type="http://schemas.openxmlformats.org/officeDocument/2006/relationships/slide" Target="../slides/slide291.xml"/>
<Relationship Id="rId1" Type="http://schemas.openxmlformats.org/officeDocument/2006/relationships/notesMaster" Target="../notesMasters/notesMaster1.xml"/>
</Relationships>

</file>

<file path=ppt/notesSlides/_rels/notesSlide547.xml.rels><?xml version="1.0" encoding="UTF-8" standalone="yes"?>
<Relationships xmlns="http://schemas.openxmlformats.org/package/2006/relationships">
<Relationship Id="rId2" Type="http://schemas.openxmlformats.org/officeDocument/2006/relationships/slide" Target="../slides/slide292.xml"/>
<Relationship Id="rId1" Type="http://schemas.openxmlformats.org/officeDocument/2006/relationships/notesMaster" Target="../notesMasters/notesMaster1.xml"/>
</Relationships>

</file>

<file path=ppt/notesSlides/_rels/notesSlide548.xml.rels><?xml version="1.0" encoding="UTF-8" standalone="yes"?>
<Relationships xmlns="http://schemas.openxmlformats.org/package/2006/relationships">
<Relationship Id="rId2" Type="http://schemas.openxmlformats.org/officeDocument/2006/relationships/slide" Target="../slides/slide293.xml"/>
<Relationship Id="rId1" Type="http://schemas.openxmlformats.org/officeDocument/2006/relationships/notesMaster" Target="../notesMasters/notesMaster1.xml"/>
</Relationships>

</file>

<file path=ppt/notesSlides/_rels/notesSlide549.xml.rels><?xml version="1.0" encoding="UTF-8" standalone="yes"?>
<Relationships xmlns="http://schemas.openxmlformats.org/package/2006/relationships">
<Relationship Id="rId2" Type="http://schemas.openxmlformats.org/officeDocument/2006/relationships/slide" Target="../slides/slide294.xml"/>
<Relationship Id="rId1" Type="http://schemas.openxmlformats.org/officeDocument/2006/relationships/notesMaster" Target="../notesMasters/notesMaster1.xml"/>
</Relationships>

</file>

<file path=ppt/notesSlides/_rels/notesSlide550.xml.rels><?xml version="1.0" encoding="UTF-8" standalone="yes"?>
<Relationships xmlns="http://schemas.openxmlformats.org/package/2006/relationships">
<Relationship Id="rId2" Type="http://schemas.openxmlformats.org/officeDocument/2006/relationships/slide" Target="../slides/slide295.xml"/>
<Relationship Id="rId1" Type="http://schemas.openxmlformats.org/officeDocument/2006/relationships/notesMaster" Target="../notesMasters/notesMaster1.xml"/>
</Relationships>

</file>

<file path=ppt/notesSlides/_rels/notesSlide551.xml.rels><?xml version="1.0" encoding="UTF-8" standalone="yes"?>
<Relationships xmlns="http://schemas.openxmlformats.org/package/2006/relationships">
<Relationship Id="rId2" Type="http://schemas.openxmlformats.org/officeDocument/2006/relationships/slide" Target="../slides/slide296.xml"/>
<Relationship Id="rId1" Type="http://schemas.openxmlformats.org/officeDocument/2006/relationships/notesMaster" Target="../notesMasters/notesMaster1.xml"/>
</Relationships>

</file>

<file path=ppt/notesSlides/_rels/notesSlide552.xml.rels><?xml version="1.0" encoding="UTF-8" standalone="yes"?>
<Relationships xmlns="http://schemas.openxmlformats.org/package/2006/relationships">
<Relationship Id="rId2" Type="http://schemas.openxmlformats.org/officeDocument/2006/relationships/slide" Target="../slides/slide297.xml"/>
<Relationship Id="rId1" Type="http://schemas.openxmlformats.org/officeDocument/2006/relationships/notesMaster" Target="../notesMasters/notesMaster1.xml"/>
</Relationships>

</file>

<file path=ppt/notesSlides/_rels/notesSlide553.xml.rels><?xml version="1.0" encoding="UTF-8" standalone="yes"?>
<Relationships xmlns="http://schemas.openxmlformats.org/package/2006/relationships">
<Relationship Id="rId2" Type="http://schemas.openxmlformats.org/officeDocument/2006/relationships/slide" Target="../slides/slide298.xml"/>
<Relationship Id="rId1" Type="http://schemas.openxmlformats.org/officeDocument/2006/relationships/notesMaster" Target="../notesMasters/notesMaster1.xml"/>
</Relationships>

</file>

<file path=ppt/notesSlides/_rels/notesSlide554.xml.rels><?xml version="1.0" encoding="UTF-8" standalone="yes"?>
<Relationships xmlns="http://schemas.openxmlformats.org/package/2006/relationships">
<Relationship Id="rId2" Type="http://schemas.openxmlformats.org/officeDocument/2006/relationships/slide" Target="../slides/slide299.xml"/>
<Relationship Id="rId1" Type="http://schemas.openxmlformats.org/officeDocument/2006/relationships/notesMaster" Target="../notesMasters/notesMaster1.xml"/>
</Relationships>

</file>

<file path=ppt/notesSlides/_rels/notesSlide555.xml.rels><?xml version="1.0" encoding="UTF-8" standalone="yes"?>
<Relationships xmlns="http://schemas.openxmlformats.org/package/2006/relationships">
<Relationship Id="rId2" Type="http://schemas.openxmlformats.org/officeDocument/2006/relationships/slide" Target="../slides/slide300.xml"/>
<Relationship Id="rId1" Type="http://schemas.openxmlformats.org/officeDocument/2006/relationships/notesMaster" Target="../notesMasters/notesMaster1.xml"/>
</Relationships>

</file>

<file path=ppt/notesSlides/_rels/notesSlide556.xml.rels><?xml version="1.0" encoding="UTF-8" standalone="yes"?>
<Relationships xmlns="http://schemas.openxmlformats.org/package/2006/relationships">
<Relationship Id="rId2" Type="http://schemas.openxmlformats.org/officeDocument/2006/relationships/slide" Target="../slides/slide301.xml"/>
<Relationship Id="rId1" Type="http://schemas.openxmlformats.org/officeDocument/2006/relationships/notesMaster" Target="../notesMasters/notesMaster1.xml"/>
</Relationships>

</file>

<file path=ppt/notesSlides/_rels/notesSlide557.xml.rels><?xml version="1.0" encoding="UTF-8" standalone="yes"?>
<Relationships xmlns="http://schemas.openxmlformats.org/package/2006/relationships">
<Relationship Id="rId2" Type="http://schemas.openxmlformats.org/officeDocument/2006/relationships/slide" Target="../slides/slide302.xml"/>
<Relationship Id="rId1" Type="http://schemas.openxmlformats.org/officeDocument/2006/relationships/notesMaster" Target="../notesMasters/notesMaster1.xml"/>
</Relationships>

</file>

<file path=ppt/notesSlides/_rels/notesSlide558.xml.rels><?xml version="1.0" encoding="UTF-8" standalone="yes"?>
<Relationships xmlns="http://schemas.openxmlformats.org/package/2006/relationships">
<Relationship Id="rId2" Type="http://schemas.openxmlformats.org/officeDocument/2006/relationships/slide" Target="../slides/slide303.xml"/>
<Relationship Id="rId1" Type="http://schemas.openxmlformats.org/officeDocument/2006/relationships/notesMaster" Target="../notesMasters/notesMaster1.xml"/>
</Relationships>

</file>

<file path=ppt/notesSlides/_rels/notesSlide559.xml.rels><?xml version="1.0" encoding="UTF-8" standalone="yes"?>
<Relationships xmlns="http://schemas.openxmlformats.org/package/2006/relationships">
<Relationship Id="rId2" Type="http://schemas.openxmlformats.org/officeDocument/2006/relationships/slide" Target="../slides/slide304.xml"/>
<Relationship Id="rId1" Type="http://schemas.openxmlformats.org/officeDocument/2006/relationships/notesMaster" Target="../notesMasters/notesMaster1.xml"/>
</Relationships>

</file>

<file path=ppt/notesSlides/_rels/notesSlide560.xml.rels><?xml version="1.0" encoding="UTF-8" standalone="yes"?>
<Relationships xmlns="http://schemas.openxmlformats.org/package/2006/relationships">
<Relationship Id="rId2" Type="http://schemas.openxmlformats.org/officeDocument/2006/relationships/slide" Target="../slides/slide305.xml"/>
<Relationship Id="rId1" Type="http://schemas.openxmlformats.org/officeDocument/2006/relationships/notesMaster" Target="../notesMasters/notesMaster1.xml"/>
</Relationships>

</file>

<file path=ppt/notesSlides/_rels/notesSlide561.xml.rels><?xml version="1.0" encoding="UTF-8" standalone="yes"?>
<Relationships xmlns="http://schemas.openxmlformats.org/package/2006/relationships">
<Relationship Id="rId2" Type="http://schemas.openxmlformats.org/officeDocument/2006/relationships/slide" Target="../slides/slide306.xml"/>
<Relationship Id="rId1" Type="http://schemas.openxmlformats.org/officeDocument/2006/relationships/notesMaster" Target="../notesMasters/notesMaster1.xml"/>
</Relationships>

</file>

<file path=ppt/notesSlides/_rels/notesSlide562.xml.rels><?xml version="1.0" encoding="UTF-8" standalone="yes"?>
<Relationships xmlns="http://schemas.openxmlformats.org/package/2006/relationships">
<Relationship Id="rId2" Type="http://schemas.openxmlformats.org/officeDocument/2006/relationships/slide" Target="../slides/slide307.xml"/>
<Relationship Id="rId1" Type="http://schemas.openxmlformats.org/officeDocument/2006/relationships/notesMaster" Target="../notesMasters/notesMaster1.xml"/>
</Relationships>

</file>

<file path=ppt/notesSlides/_rels/notesSlide563.xml.rels><?xml version="1.0" encoding="UTF-8" standalone="yes"?>
<Relationships xmlns="http://schemas.openxmlformats.org/package/2006/relationships">
<Relationship Id="rId2" Type="http://schemas.openxmlformats.org/officeDocument/2006/relationships/slide" Target="../slides/slide308.xml"/>
<Relationship Id="rId1" Type="http://schemas.openxmlformats.org/officeDocument/2006/relationships/notesMaster" Target="../notesMasters/notesMaster1.xml"/>
</Relationships>

</file>

<file path=ppt/notesSlides/_rels/notesSlide564.xml.rels><?xml version="1.0" encoding="UTF-8" standalone="yes"?>
<Relationships xmlns="http://schemas.openxmlformats.org/package/2006/relationships">
<Relationship Id="rId2" Type="http://schemas.openxmlformats.org/officeDocument/2006/relationships/slide" Target="../slides/slide309.xml"/>
<Relationship Id="rId1" Type="http://schemas.openxmlformats.org/officeDocument/2006/relationships/notesMaster" Target="../notesMasters/notesMaster1.xml"/>
</Relationships>

</file>

<file path=ppt/notesSlides/_rels/notesSlide565.xml.rels><?xml version="1.0" encoding="UTF-8" standalone="yes"?>
<Relationships xmlns="http://schemas.openxmlformats.org/package/2006/relationships">
<Relationship Id="rId2" Type="http://schemas.openxmlformats.org/officeDocument/2006/relationships/slide" Target="../slides/slide310.xml"/>
<Relationship Id="rId1" Type="http://schemas.openxmlformats.org/officeDocument/2006/relationships/notesMaster" Target="../notesMasters/notesMaster1.xml"/>
</Relationships>

</file>

<file path=ppt/notesSlides/_rels/notesSlide566.xml.rels><?xml version="1.0" encoding="UTF-8" standalone="yes"?>
<Relationships xmlns="http://schemas.openxmlformats.org/package/2006/relationships">
<Relationship Id="rId2" Type="http://schemas.openxmlformats.org/officeDocument/2006/relationships/slide" Target="../slides/slide311.xml"/>
<Relationship Id="rId1" Type="http://schemas.openxmlformats.org/officeDocument/2006/relationships/notesMaster" Target="../notesMasters/notesMaster1.xml"/>
</Relationships>

</file>

<file path=ppt/notesSlides/_rels/notesSlide567.xml.rels><?xml version="1.0" encoding="UTF-8" standalone="yes"?>
<Relationships xmlns="http://schemas.openxmlformats.org/package/2006/relationships">
<Relationship Id="rId2" Type="http://schemas.openxmlformats.org/officeDocument/2006/relationships/slide" Target="../slides/slide312.xml"/>
<Relationship Id="rId1" Type="http://schemas.openxmlformats.org/officeDocument/2006/relationships/notesMaster" Target="../notesMasters/notesMaster1.xml"/>
</Relationships>

</file>

<file path=ppt/notesSlides/_rels/notesSlide568.xml.rels><?xml version="1.0" encoding="UTF-8" standalone="yes"?>
<Relationships xmlns="http://schemas.openxmlformats.org/package/2006/relationships">
<Relationship Id="rId2" Type="http://schemas.openxmlformats.org/officeDocument/2006/relationships/slide" Target="../slides/slide313.xml"/>
<Relationship Id="rId1" Type="http://schemas.openxmlformats.org/officeDocument/2006/relationships/notesMaster" Target="../notesMasters/notesMaster1.xml"/>
</Relationships>

</file>

<file path=ppt/notesSlides/_rels/notesSlide569.xml.rels><?xml version="1.0" encoding="UTF-8" standalone="yes"?>
<Relationships xmlns="http://schemas.openxmlformats.org/package/2006/relationships">
<Relationship Id="rId2" Type="http://schemas.openxmlformats.org/officeDocument/2006/relationships/slide" Target="../slides/slide314.xml"/>
<Relationship Id="rId1" Type="http://schemas.openxmlformats.org/officeDocument/2006/relationships/notesMaster" Target="../notesMasters/notesMaster1.xml"/>
</Relationships>

</file>

<file path=ppt/notesSlides/_rels/notesSlide570.xml.rels><?xml version="1.0" encoding="UTF-8" standalone="yes"?>
<Relationships xmlns="http://schemas.openxmlformats.org/package/2006/relationships">
<Relationship Id="rId2" Type="http://schemas.openxmlformats.org/officeDocument/2006/relationships/slide" Target="../slides/slide315.xml"/>
<Relationship Id="rId1" Type="http://schemas.openxmlformats.org/officeDocument/2006/relationships/notesMaster" Target="../notesMasters/notesMaster1.xml"/>
</Relationships>

</file>

<file path=ppt/notesSlides/_rels/notesSlide571.xml.rels><?xml version="1.0" encoding="UTF-8" standalone="yes"?>
<Relationships xmlns="http://schemas.openxmlformats.org/package/2006/relationships">
<Relationship Id="rId2" Type="http://schemas.openxmlformats.org/officeDocument/2006/relationships/slide" Target="../slides/slide316.xml"/>
<Relationship Id="rId1" Type="http://schemas.openxmlformats.org/officeDocument/2006/relationships/notesMaster" Target="../notesMasters/notesMaster1.xml"/>
</Relationships>

</file>

<file path=ppt/notesSlides/_rels/notesSlide572.xml.rels><?xml version="1.0" encoding="UTF-8" standalone="yes"?>
<Relationships xmlns="http://schemas.openxmlformats.org/package/2006/relationships">
<Relationship Id="rId2" Type="http://schemas.openxmlformats.org/officeDocument/2006/relationships/slide" Target="../slides/slide317.xml"/>
<Relationship Id="rId1" Type="http://schemas.openxmlformats.org/officeDocument/2006/relationships/notesMaster" Target="../notesMasters/notesMaster1.xml"/>
</Relationships>

</file>

<file path=ppt/notesSlides/_rels/notesSlide573.xml.rels><?xml version="1.0" encoding="UTF-8" standalone="yes"?>
<Relationships xmlns="http://schemas.openxmlformats.org/package/2006/relationships">
<Relationship Id="rId2" Type="http://schemas.openxmlformats.org/officeDocument/2006/relationships/slide" Target="../slides/slide318.xml"/>
<Relationship Id="rId1" Type="http://schemas.openxmlformats.org/officeDocument/2006/relationships/notesMaster" Target="../notesMasters/notesMaster1.xml"/>
</Relationships>

</file>

<file path=ppt/notesSlides/_rels/notesSlide574.xml.rels><?xml version="1.0" encoding="UTF-8" standalone="yes"?>
<Relationships xmlns="http://schemas.openxmlformats.org/package/2006/relationships">
<Relationship Id="rId2" Type="http://schemas.openxmlformats.org/officeDocument/2006/relationships/slide" Target="../slides/slide319.xml"/>
<Relationship Id="rId1" Type="http://schemas.openxmlformats.org/officeDocument/2006/relationships/notesMaster" Target="../notesMasters/notesMaster1.xml"/>
</Relationships>

</file>

<file path=ppt/notesSlides/_rels/notesSlide575.xml.rels><?xml version="1.0" encoding="UTF-8" standalone="yes"?>
<Relationships xmlns="http://schemas.openxmlformats.org/package/2006/relationships">
<Relationship Id="rId2" Type="http://schemas.openxmlformats.org/officeDocument/2006/relationships/slide" Target="../slides/slide320.xml"/>
<Relationship Id="rId1" Type="http://schemas.openxmlformats.org/officeDocument/2006/relationships/notesMaster" Target="../notesMasters/notesMaster1.xml"/>
</Relationships>

</file>

<file path=ppt/notesSlides/_rels/notesSlide576.xml.rels><?xml version="1.0" encoding="UTF-8" standalone="yes"?>
<Relationships xmlns="http://schemas.openxmlformats.org/package/2006/relationships">
<Relationship Id="rId2" Type="http://schemas.openxmlformats.org/officeDocument/2006/relationships/slide" Target="../slides/slide321.xml"/>
<Relationship Id="rId1" Type="http://schemas.openxmlformats.org/officeDocument/2006/relationships/notesMaster" Target="../notesMasters/notesMaster1.xml"/>
</Relationships>

</file>

<file path=ppt/notesSlides/_rels/notesSlide577.xml.rels><?xml version="1.0" encoding="UTF-8" standalone="yes"?>
<Relationships xmlns="http://schemas.openxmlformats.org/package/2006/relationships">
<Relationship Id="rId2" Type="http://schemas.openxmlformats.org/officeDocument/2006/relationships/slide" Target="../slides/slide322.xml"/>
<Relationship Id="rId1" Type="http://schemas.openxmlformats.org/officeDocument/2006/relationships/notesMaster" Target="../notesMasters/notesMaster1.xml"/>
</Relationships>

</file>

<file path=ppt/notesSlides/_rels/notesSlide578.xml.rels><?xml version="1.0" encoding="UTF-8" standalone="yes"?>
<Relationships xmlns="http://schemas.openxmlformats.org/package/2006/relationships">
<Relationship Id="rId2" Type="http://schemas.openxmlformats.org/officeDocument/2006/relationships/slide" Target="../slides/slide323.xml"/>
<Relationship Id="rId1" Type="http://schemas.openxmlformats.org/officeDocument/2006/relationships/notesMaster" Target="../notesMasters/notesMaster1.xml"/>
</Relationships>

</file>

<file path=ppt/notesSlides/_rels/notesSlide579.xml.rels><?xml version="1.0" encoding="UTF-8" standalone="yes"?>
<Relationships xmlns="http://schemas.openxmlformats.org/package/2006/relationships">
<Relationship Id="rId2" Type="http://schemas.openxmlformats.org/officeDocument/2006/relationships/slide" Target="../slides/slide324.xml"/>
<Relationship Id="rId1" Type="http://schemas.openxmlformats.org/officeDocument/2006/relationships/notesMaster" Target="../notesMasters/notesMaster1.xml"/>
</Relationships>

</file>

<file path=ppt/notesSlides/_rels/notesSlide580.xml.rels><?xml version="1.0" encoding="UTF-8" standalone="yes"?>
<Relationships xmlns="http://schemas.openxmlformats.org/package/2006/relationships">
<Relationship Id="rId2" Type="http://schemas.openxmlformats.org/officeDocument/2006/relationships/slide" Target="../slides/slide325.xml"/>
<Relationship Id="rId1" Type="http://schemas.openxmlformats.org/officeDocument/2006/relationships/notesMaster" Target="../notesMasters/notesMaster1.xml"/>
</Relationships>

</file>

<file path=ppt/notesSlides/_rels/notesSlide581.xml.rels><?xml version="1.0" encoding="UTF-8" standalone="yes"?>
<Relationships xmlns="http://schemas.openxmlformats.org/package/2006/relationships">
<Relationship Id="rId2" Type="http://schemas.openxmlformats.org/officeDocument/2006/relationships/slide" Target="../slides/slide326.xml"/>
<Relationship Id="rId1" Type="http://schemas.openxmlformats.org/officeDocument/2006/relationships/notesMaster" Target="../notesMasters/notesMaster1.xml"/>
</Relationships>

</file>

<file path=ppt/notesSlides/_rels/notesSlide582.xml.rels><?xml version="1.0" encoding="UTF-8" standalone="yes"?>
<Relationships xmlns="http://schemas.openxmlformats.org/package/2006/relationships">
<Relationship Id="rId2" Type="http://schemas.openxmlformats.org/officeDocument/2006/relationships/slide" Target="../slides/slide327.xml"/>
<Relationship Id="rId1" Type="http://schemas.openxmlformats.org/officeDocument/2006/relationships/notesMaster" Target="../notesMasters/notesMaster1.xml"/>
</Relationships>

</file>

<file path=ppt/notesSlides/_rels/notesSlide583.xml.rels><?xml version="1.0" encoding="UTF-8" standalone="yes"?>
<Relationships xmlns="http://schemas.openxmlformats.org/package/2006/relationships">
<Relationship Id="rId2" Type="http://schemas.openxmlformats.org/officeDocument/2006/relationships/slide" Target="../slides/slide328.xml"/>
<Relationship Id="rId1" Type="http://schemas.openxmlformats.org/officeDocument/2006/relationships/notesMaster" Target="../notesMasters/notesMaster1.xml"/>
</Relationships>

</file>

<file path=ppt/notesSlides/_rels/notesSlide584.xml.rels><?xml version="1.0" encoding="UTF-8" standalone="yes"?>
<Relationships xmlns="http://schemas.openxmlformats.org/package/2006/relationships">
<Relationship Id="rId2" Type="http://schemas.openxmlformats.org/officeDocument/2006/relationships/slide" Target="../slides/slide329.xml"/>
<Relationship Id="rId1" Type="http://schemas.openxmlformats.org/officeDocument/2006/relationships/notesMaster" Target="../notesMasters/notesMaster1.xml"/>
</Relationships>

</file>

<file path=ppt/notesSlides/_rels/notesSlide585.xml.rels><?xml version="1.0" encoding="UTF-8" standalone="yes"?>
<Relationships xmlns="http://schemas.openxmlformats.org/package/2006/relationships">
<Relationship Id="rId2" Type="http://schemas.openxmlformats.org/officeDocument/2006/relationships/slide" Target="../slides/slide330.xml"/>
<Relationship Id="rId1" Type="http://schemas.openxmlformats.org/officeDocument/2006/relationships/notesMaster" Target="../notesMasters/notesMaster1.xml"/>
</Relationships>

</file>

<file path=ppt/notesSlides/_rels/notesSlide586.xml.rels><?xml version="1.0" encoding="UTF-8" standalone="yes"?>
<Relationships xmlns="http://schemas.openxmlformats.org/package/2006/relationships">
<Relationship Id="rId2" Type="http://schemas.openxmlformats.org/officeDocument/2006/relationships/slide" Target="../slides/slide331.xml"/>
<Relationship Id="rId1" Type="http://schemas.openxmlformats.org/officeDocument/2006/relationships/notesMaster" Target="../notesMasters/notesMaster1.xml"/>
</Relationships>

</file>

<file path=ppt/notesSlides/_rels/notesSlide587.xml.rels><?xml version="1.0" encoding="UTF-8" standalone="yes"?>
<Relationships xmlns="http://schemas.openxmlformats.org/package/2006/relationships">
<Relationship Id="rId2" Type="http://schemas.openxmlformats.org/officeDocument/2006/relationships/slide" Target="../slides/slide332.xml"/>
<Relationship Id="rId1" Type="http://schemas.openxmlformats.org/officeDocument/2006/relationships/notesMaster" Target="../notesMasters/notesMaster1.xml"/>
</Relationships>

</file>

<file path=ppt/notesSlides/_rels/notesSlide588.xml.rels><?xml version="1.0" encoding="UTF-8" standalone="yes"?>
<Relationships xmlns="http://schemas.openxmlformats.org/package/2006/relationships">
<Relationship Id="rId2" Type="http://schemas.openxmlformats.org/officeDocument/2006/relationships/slide" Target="../slides/slide333.xml"/>
<Relationship Id="rId1" Type="http://schemas.openxmlformats.org/officeDocument/2006/relationships/notesMaster" Target="../notesMasters/notesMaster1.xml"/>
</Relationships>

</file>

<file path=ppt/notesSlides/_rels/notesSlide589.xml.rels><?xml version="1.0" encoding="UTF-8" standalone="yes"?>
<Relationships xmlns="http://schemas.openxmlformats.org/package/2006/relationships">
<Relationship Id="rId2" Type="http://schemas.openxmlformats.org/officeDocument/2006/relationships/slide" Target="../slides/slide334.xml"/>
<Relationship Id="rId1" Type="http://schemas.openxmlformats.org/officeDocument/2006/relationships/notesMaster" Target="../notesMasters/notesMaster1.xml"/>
</Relationships>

</file>

<file path=ppt/notesSlides/_rels/notesSlide590.xml.rels><?xml version="1.0" encoding="UTF-8" standalone="yes"?>
<Relationships xmlns="http://schemas.openxmlformats.org/package/2006/relationships">
<Relationship Id="rId2" Type="http://schemas.openxmlformats.org/officeDocument/2006/relationships/slide" Target="../slides/slide335.xml"/>
<Relationship Id="rId1" Type="http://schemas.openxmlformats.org/officeDocument/2006/relationships/notesMaster" Target="../notesMasters/notesMaster1.xml"/>
</Relationships>

</file>

<file path=ppt/notesSlides/_rels/notesSlide591.xml.rels><?xml version="1.0" encoding="UTF-8" standalone="yes"?>
<Relationships xmlns="http://schemas.openxmlformats.org/package/2006/relationships">
<Relationship Id="rId2" Type="http://schemas.openxmlformats.org/officeDocument/2006/relationships/slide" Target="../slides/slide336.xml"/>
<Relationship Id="rId1" Type="http://schemas.openxmlformats.org/officeDocument/2006/relationships/notesMaster" Target="../notesMasters/notesMaster1.xml"/>
</Relationships>

</file>

<file path=ppt/notesSlides/_rels/notesSlide592.xml.rels><?xml version="1.0" encoding="UTF-8" standalone="yes"?>
<Relationships xmlns="http://schemas.openxmlformats.org/package/2006/relationships">
<Relationship Id="rId2" Type="http://schemas.openxmlformats.org/officeDocument/2006/relationships/slide" Target="../slides/slide337.xml"/>
<Relationship Id="rId1" Type="http://schemas.openxmlformats.org/officeDocument/2006/relationships/notesMaster" Target="../notesMasters/notesMaster1.xml"/>
</Relationships>

</file>

<file path=ppt/notesSlides/_rels/notesSlide593.xml.rels><?xml version="1.0" encoding="UTF-8" standalone="yes"?>
<Relationships xmlns="http://schemas.openxmlformats.org/package/2006/relationships">
<Relationship Id="rId2" Type="http://schemas.openxmlformats.org/officeDocument/2006/relationships/slide" Target="../slides/slide338.xml"/>
<Relationship Id="rId1" Type="http://schemas.openxmlformats.org/officeDocument/2006/relationships/notesMaster" Target="../notesMasters/notesMaster1.xml"/>
</Relationships>

</file>

<file path=ppt/notesSlides/_rels/notesSlide594.xml.rels><?xml version="1.0" encoding="UTF-8" standalone="yes"?>
<Relationships xmlns="http://schemas.openxmlformats.org/package/2006/relationships">
<Relationship Id="rId2" Type="http://schemas.openxmlformats.org/officeDocument/2006/relationships/slide" Target="../slides/slide339.xml"/>
<Relationship Id="rId1" Type="http://schemas.openxmlformats.org/officeDocument/2006/relationships/notesMaster" Target="../notesMasters/notesMaster1.xml"/>
</Relationships>

</file>

<file path=ppt/notesSlides/_rels/notesSlide595.xml.rels><?xml version="1.0" encoding="UTF-8" standalone="yes"?>
<Relationships xmlns="http://schemas.openxmlformats.org/package/2006/relationships">
<Relationship Id="rId2" Type="http://schemas.openxmlformats.org/officeDocument/2006/relationships/slide" Target="../slides/slide340.xml"/>
<Relationship Id="rId1" Type="http://schemas.openxmlformats.org/officeDocument/2006/relationships/notesMaster" Target="../notesMasters/notesMaster1.xml"/>
</Relationships>

</file>

<file path=ppt/notesSlides/_rels/notesSlide596.xml.rels><?xml version="1.0" encoding="UTF-8" standalone="yes"?>
<Relationships xmlns="http://schemas.openxmlformats.org/package/2006/relationships">
<Relationship Id="rId2" Type="http://schemas.openxmlformats.org/officeDocument/2006/relationships/slide" Target="../slides/slide341.xml"/>
<Relationship Id="rId1" Type="http://schemas.openxmlformats.org/officeDocument/2006/relationships/notesMaster" Target="../notesMasters/notesMaster1.xml"/>
</Relationships>

</file>

<file path=ppt/notesSlides/_rels/notesSlide597.xml.rels><?xml version="1.0" encoding="UTF-8" standalone="yes"?>
<Relationships xmlns="http://schemas.openxmlformats.org/package/2006/relationships">
<Relationship Id="rId2" Type="http://schemas.openxmlformats.org/officeDocument/2006/relationships/slide" Target="../slides/slide342.xml"/>
<Relationship Id="rId1" Type="http://schemas.openxmlformats.org/officeDocument/2006/relationships/notesMaster" Target="../notesMasters/notesMaster1.xml"/>
</Relationships>

</file>

<file path=ppt/notesSlides/_rels/notesSlide598.xml.rels><?xml version="1.0" encoding="UTF-8" standalone="yes"?>
<Relationships xmlns="http://schemas.openxmlformats.org/package/2006/relationships">
<Relationship Id="rId2" Type="http://schemas.openxmlformats.org/officeDocument/2006/relationships/slide" Target="../slides/slide343.xml"/>
<Relationship Id="rId1" Type="http://schemas.openxmlformats.org/officeDocument/2006/relationships/notesMaster" Target="../notesMasters/notesMaster1.xml"/>
</Relationships>

</file>

<file path=ppt/notesSlides/_rels/notesSlide599.xml.rels><?xml version="1.0" encoding="UTF-8" standalone="yes"?>
<Relationships xmlns="http://schemas.openxmlformats.org/package/2006/relationships">
<Relationship Id="rId2" Type="http://schemas.openxmlformats.org/officeDocument/2006/relationships/slide" Target="../slides/slide344.xml"/>
<Relationship Id="rId1" Type="http://schemas.openxmlformats.org/officeDocument/2006/relationships/notesMaster" Target="../notesMasters/notesMaster1.xml"/>
</Relationships>

</file>

<file path=ppt/notesSlides/_rels/notesSlide600.xml.rels><?xml version="1.0" encoding="UTF-8" standalone="yes"?>
<Relationships xmlns="http://schemas.openxmlformats.org/package/2006/relationships">
<Relationship Id="rId2" Type="http://schemas.openxmlformats.org/officeDocument/2006/relationships/slide" Target="../slides/slide345.xml"/>
<Relationship Id="rId1" Type="http://schemas.openxmlformats.org/officeDocument/2006/relationships/notesMaster" Target="../notesMasters/notesMaster1.xml"/>
</Relationships>

</file>

<file path=ppt/notesSlides/_rels/notesSlide601.xml.rels><?xml version="1.0" encoding="UTF-8" standalone="yes"?>
<Relationships xmlns="http://schemas.openxmlformats.org/package/2006/relationships">
<Relationship Id="rId2" Type="http://schemas.openxmlformats.org/officeDocument/2006/relationships/slide" Target="../slides/slide346.xml"/>
<Relationship Id="rId1" Type="http://schemas.openxmlformats.org/officeDocument/2006/relationships/notesMaster" Target="../notesMasters/notesMaster1.xml"/>
</Relationships>

</file>

<file path=ppt/notesSlides/_rels/notesSlide602.xml.rels><?xml version="1.0" encoding="UTF-8" standalone="yes"?>
<Relationships xmlns="http://schemas.openxmlformats.org/package/2006/relationships">
<Relationship Id="rId2" Type="http://schemas.openxmlformats.org/officeDocument/2006/relationships/slide" Target="../slides/slide347.xml"/>
<Relationship Id="rId1" Type="http://schemas.openxmlformats.org/officeDocument/2006/relationships/notesMaster" Target="../notesMasters/notesMaster1.xml"/>
</Relationships>

</file>

<file path=ppt/notesSlides/_rels/notesSlide603.xml.rels><?xml version="1.0" encoding="UTF-8" standalone="yes"?>
<Relationships xmlns="http://schemas.openxmlformats.org/package/2006/relationships">
<Relationship Id="rId2" Type="http://schemas.openxmlformats.org/officeDocument/2006/relationships/slide" Target="../slides/slide348.xml"/>
<Relationship Id="rId1" Type="http://schemas.openxmlformats.org/officeDocument/2006/relationships/notesMaster" Target="../notesMasters/notesMaster1.xml"/>
</Relationships>

</file>

<file path=ppt/notesSlides/_rels/notesSlide604.xml.rels><?xml version="1.0" encoding="UTF-8" standalone="yes"?>
<Relationships xmlns="http://schemas.openxmlformats.org/package/2006/relationships">
<Relationship Id="rId2" Type="http://schemas.openxmlformats.org/officeDocument/2006/relationships/slide" Target="../slides/slide349.xml"/>
<Relationship Id="rId1" Type="http://schemas.openxmlformats.org/officeDocument/2006/relationships/notesMaster" Target="../notesMasters/notesMaster1.xml"/>
</Relationships>

</file>

<file path=ppt/notesSlides/_rels/notesSlide605.xml.rels><?xml version="1.0" encoding="UTF-8" standalone="yes"?>
<Relationships xmlns="http://schemas.openxmlformats.org/package/2006/relationships">
<Relationship Id="rId2" Type="http://schemas.openxmlformats.org/officeDocument/2006/relationships/slide" Target="../slides/slide350.xml"/>
<Relationship Id="rId1" Type="http://schemas.openxmlformats.org/officeDocument/2006/relationships/notesMaster" Target="../notesMasters/notesMaster1.xml"/>
</Relationships>

</file>

<file path=ppt/notesSlides/_rels/notesSlide606.xml.rels><?xml version="1.0" encoding="UTF-8" standalone="yes"?>
<Relationships xmlns="http://schemas.openxmlformats.org/package/2006/relationships">
<Relationship Id="rId2" Type="http://schemas.openxmlformats.org/officeDocument/2006/relationships/slide" Target="../slides/slide351.xml"/>
<Relationship Id="rId1" Type="http://schemas.openxmlformats.org/officeDocument/2006/relationships/notesMaster" Target="../notesMasters/notesMaster1.xml"/>
</Relationships>

</file>

<file path=ppt/notesSlides/_rels/notesSlide607.xml.rels><?xml version="1.0" encoding="UTF-8" standalone="yes"?>
<Relationships xmlns="http://schemas.openxmlformats.org/package/2006/relationships">
<Relationship Id="rId2" Type="http://schemas.openxmlformats.org/officeDocument/2006/relationships/slide" Target="../slides/slide352.xml"/>
<Relationship Id="rId1" Type="http://schemas.openxmlformats.org/officeDocument/2006/relationships/notesMaster" Target="../notesMasters/notesMaster1.xml"/>
</Relationships>

</file>

<file path=ppt/notesSlides/_rels/notesSlide608.xml.rels><?xml version="1.0" encoding="UTF-8" standalone="yes"?>
<Relationships xmlns="http://schemas.openxmlformats.org/package/2006/relationships">
<Relationship Id="rId2" Type="http://schemas.openxmlformats.org/officeDocument/2006/relationships/slide" Target="../slides/slide353.xml"/>
<Relationship Id="rId1" Type="http://schemas.openxmlformats.org/officeDocument/2006/relationships/notesMaster" Target="../notesMasters/notesMaster1.xml"/>
</Relationships>

</file>

<file path=ppt/notesSlides/_rels/notesSlide609.xml.rels><?xml version="1.0" encoding="UTF-8" standalone="yes"?>
<Relationships xmlns="http://schemas.openxmlformats.org/package/2006/relationships">
<Relationship Id="rId2" Type="http://schemas.openxmlformats.org/officeDocument/2006/relationships/slide" Target="../slides/slide354.xml"/>
<Relationship Id="rId1" Type="http://schemas.openxmlformats.org/officeDocument/2006/relationships/notesMaster" Target="../notesMasters/notesMaster1.xml"/>
</Relationships>

</file>

<file path=ppt/notesSlides/_rels/notesSlide610.xml.rels><?xml version="1.0" encoding="UTF-8" standalone="yes"?>
<Relationships xmlns="http://schemas.openxmlformats.org/package/2006/relationships">
<Relationship Id="rId2" Type="http://schemas.openxmlformats.org/officeDocument/2006/relationships/slide" Target="../slides/slide355.xml"/>
<Relationship Id="rId1" Type="http://schemas.openxmlformats.org/officeDocument/2006/relationships/notesMaster" Target="../notesMasters/notesMaster1.xml"/>
</Relationships>

</file>

<file path=ppt/notesSlides/_rels/notesSlide611.xml.rels><?xml version="1.0" encoding="UTF-8" standalone="yes"?>
<Relationships xmlns="http://schemas.openxmlformats.org/package/2006/relationships">
<Relationship Id="rId2" Type="http://schemas.openxmlformats.org/officeDocument/2006/relationships/slide" Target="../slides/slide356.xml"/>
<Relationship Id="rId1" Type="http://schemas.openxmlformats.org/officeDocument/2006/relationships/notesMaster" Target="../notesMasters/notesMaster1.xml"/>
</Relationships>

</file>

<file path=ppt/notesSlides/_rels/notesSlide612.xml.rels><?xml version="1.0" encoding="UTF-8" standalone="yes"?>
<Relationships xmlns="http://schemas.openxmlformats.org/package/2006/relationships">
<Relationship Id="rId2" Type="http://schemas.openxmlformats.org/officeDocument/2006/relationships/slide" Target="../slides/slide357.xml"/>
<Relationship Id="rId1" Type="http://schemas.openxmlformats.org/officeDocument/2006/relationships/notesMaster" Target="../notesMasters/notesMaster1.xml"/>
</Relationships>

</file>

<file path=ppt/notesSlides/_rels/notesSlide613.xml.rels><?xml version="1.0" encoding="UTF-8" standalone="yes"?>
<Relationships xmlns="http://schemas.openxmlformats.org/package/2006/relationships">
<Relationship Id="rId2" Type="http://schemas.openxmlformats.org/officeDocument/2006/relationships/slide" Target="../slides/slide358.xml"/>
<Relationship Id="rId1" Type="http://schemas.openxmlformats.org/officeDocument/2006/relationships/notesMaster" Target="../notesMasters/notesMaster1.xml"/>
</Relationships>

</file>

<file path=ppt/notesSlides/_rels/notesSlide614.xml.rels><?xml version="1.0" encoding="UTF-8" standalone="yes"?>
<Relationships xmlns="http://schemas.openxmlformats.org/package/2006/relationships">
<Relationship Id="rId2" Type="http://schemas.openxmlformats.org/officeDocument/2006/relationships/slide" Target="../slides/slide359.xml"/>
<Relationship Id="rId1" Type="http://schemas.openxmlformats.org/officeDocument/2006/relationships/notesMaster" Target="../notesMasters/notesMaster1.xml"/>
</Relationships>

</file>

<file path=ppt/notesSlides/_rels/notesSlide615.xml.rels><?xml version="1.0" encoding="UTF-8" standalone="yes"?>
<Relationships xmlns="http://schemas.openxmlformats.org/package/2006/relationships">
<Relationship Id="rId2" Type="http://schemas.openxmlformats.org/officeDocument/2006/relationships/slide" Target="../slides/slide360.xml"/>
<Relationship Id="rId1" Type="http://schemas.openxmlformats.org/officeDocument/2006/relationships/notesMaster" Target="../notesMasters/notesMaster1.xml"/>
</Relationships>

</file>

<file path=ppt/notesSlides/_rels/notesSlide616.xml.rels><?xml version="1.0" encoding="UTF-8" standalone="yes"?>
<Relationships xmlns="http://schemas.openxmlformats.org/package/2006/relationships">
<Relationship Id="rId2" Type="http://schemas.openxmlformats.org/officeDocument/2006/relationships/slide" Target="../slides/slide361.xml"/>
<Relationship Id="rId1" Type="http://schemas.openxmlformats.org/officeDocument/2006/relationships/notesMaster" Target="../notesMasters/notesMaster1.xml"/>
</Relationships>

</file>

<file path=ppt/notesSlides/_rels/notesSlide617.xml.rels><?xml version="1.0" encoding="UTF-8" standalone="yes"?>
<Relationships xmlns="http://schemas.openxmlformats.org/package/2006/relationships">
<Relationship Id="rId2" Type="http://schemas.openxmlformats.org/officeDocument/2006/relationships/slide" Target="../slides/slide362.xml"/>
<Relationship Id="rId1" Type="http://schemas.openxmlformats.org/officeDocument/2006/relationships/notesMaster" Target="../notesMasters/notesMaster1.xml"/>
</Relationships>

</file>

<file path=ppt/notesSlides/_rels/notesSlide618.xml.rels><?xml version="1.0" encoding="UTF-8" standalone="yes"?>
<Relationships xmlns="http://schemas.openxmlformats.org/package/2006/relationships">
<Relationship Id="rId2" Type="http://schemas.openxmlformats.org/officeDocument/2006/relationships/slide" Target="../slides/slide363.xml"/>
<Relationship Id="rId1" Type="http://schemas.openxmlformats.org/officeDocument/2006/relationships/notesMaster" Target="../notesMasters/notesMaster1.xml"/>
</Relationships>

</file>

<file path=ppt/notesSlides/_rels/notesSlide619.xml.rels><?xml version="1.0" encoding="UTF-8" standalone="yes"?>
<Relationships xmlns="http://schemas.openxmlformats.org/package/2006/relationships">
<Relationship Id="rId2" Type="http://schemas.openxmlformats.org/officeDocument/2006/relationships/slide" Target="../slides/slide364.xml"/>
<Relationship Id="rId1" Type="http://schemas.openxmlformats.org/officeDocument/2006/relationships/notesMaster" Target="../notesMasters/notesMaster1.xml"/>
</Relationships>

</file>

<file path=ppt/notesSlides/_rels/notesSlide620.xml.rels><?xml version="1.0" encoding="UTF-8" standalone="yes"?>
<Relationships xmlns="http://schemas.openxmlformats.org/package/2006/relationships">
<Relationship Id="rId2" Type="http://schemas.openxmlformats.org/officeDocument/2006/relationships/slide" Target="../slides/slide365.xml"/>
<Relationship Id="rId1" Type="http://schemas.openxmlformats.org/officeDocument/2006/relationships/notesMaster" Target="../notesMasters/notesMaster1.xml"/>
</Relationships>

</file>

<file path=ppt/notesSlides/_rels/notesSlide621.xml.rels><?xml version="1.0" encoding="UTF-8" standalone="yes"?>
<Relationships xmlns="http://schemas.openxmlformats.org/package/2006/relationships">
<Relationship Id="rId2" Type="http://schemas.openxmlformats.org/officeDocument/2006/relationships/slide" Target="../slides/slide366.xml"/>
<Relationship Id="rId1" Type="http://schemas.openxmlformats.org/officeDocument/2006/relationships/notesMaster" Target="../notesMasters/notesMaster1.xml"/>
</Relationships>

</file>

<file path=ppt/notesSlides/_rels/notesSlide622.xml.rels><?xml version="1.0" encoding="UTF-8" standalone="yes"?>
<Relationships xmlns="http://schemas.openxmlformats.org/package/2006/relationships">
<Relationship Id="rId2" Type="http://schemas.openxmlformats.org/officeDocument/2006/relationships/slide" Target="../slides/slide367.xml"/>
<Relationship Id="rId1" Type="http://schemas.openxmlformats.org/officeDocument/2006/relationships/notesMaster" Target="../notesMasters/notesMaster1.xml"/>
</Relationships>

</file>

<file path=ppt/notesSlides/_rels/notesSlide623.xml.rels><?xml version="1.0" encoding="UTF-8" standalone="yes"?>
<Relationships xmlns="http://schemas.openxmlformats.org/package/2006/relationships">
<Relationship Id="rId2" Type="http://schemas.openxmlformats.org/officeDocument/2006/relationships/slide" Target="../slides/slide368.xml"/>
<Relationship Id="rId1" Type="http://schemas.openxmlformats.org/officeDocument/2006/relationships/notesMaster" Target="../notesMasters/notesMaster1.xml"/>
</Relationships>

</file>

<file path=ppt/notesSlides/_rels/notesSlide624.xml.rels><?xml version="1.0" encoding="UTF-8" standalone="yes"?>
<Relationships xmlns="http://schemas.openxmlformats.org/package/2006/relationships">
<Relationship Id="rId2" Type="http://schemas.openxmlformats.org/officeDocument/2006/relationships/slide" Target="../slides/slide369.xml"/>
<Relationship Id="rId1" Type="http://schemas.openxmlformats.org/officeDocument/2006/relationships/notesMaster" Target="../notesMasters/notesMaster1.xml"/>
</Relationships>

</file>

<file path=ppt/notesSlides/_rels/notesSlide625.xml.rels><?xml version="1.0" encoding="UTF-8" standalone="yes"?>
<Relationships xmlns="http://schemas.openxmlformats.org/package/2006/relationships">
<Relationship Id="rId2" Type="http://schemas.openxmlformats.org/officeDocument/2006/relationships/slide" Target="../slides/slide370.xml"/>
<Relationship Id="rId1" Type="http://schemas.openxmlformats.org/officeDocument/2006/relationships/notesMaster" Target="../notesMasters/notesMaster1.xml"/>
</Relationships>

</file>

<file path=ppt/notesSlides/_rels/notesSlide626.xml.rels><?xml version="1.0" encoding="UTF-8" standalone="yes"?>
<Relationships xmlns="http://schemas.openxmlformats.org/package/2006/relationships">
<Relationship Id="rId2" Type="http://schemas.openxmlformats.org/officeDocument/2006/relationships/slide" Target="../slides/slide371.xml"/>
<Relationship Id="rId1" Type="http://schemas.openxmlformats.org/officeDocument/2006/relationships/notesMaster" Target="../notesMasters/notesMaster1.xml"/>
</Relationships>

</file>

<file path=ppt/notesSlides/_rels/notesSlide627.xml.rels><?xml version="1.0" encoding="UTF-8" standalone="yes"?>
<Relationships xmlns="http://schemas.openxmlformats.org/package/2006/relationships">
<Relationship Id="rId2" Type="http://schemas.openxmlformats.org/officeDocument/2006/relationships/slide" Target="../slides/slide372.xml"/>
<Relationship Id="rId1" Type="http://schemas.openxmlformats.org/officeDocument/2006/relationships/notesMaster" Target="../notesMasters/notesMaster1.xml"/>
</Relationships>

</file>

<file path=ppt/notesSlides/_rels/notesSlide628.xml.rels><?xml version="1.0" encoding="UTF-8" standalone="yes"?>
<Relationships xmlns="http://schemas.openxmlformats.org/package/2006/relationships">
<Relationship Id="rId2" Type="http://schemas.openxmlformats.org/officeDocument/2006/relationships/slide" Target="../slides/slide373.xml"/>
<Relationship Id="rId1" Type="http://schemas.openxmlformats.org/officeDocument/2006/relationships/notesMaster" Target="../notesMasters/notesMaster1.xml"/>
</Relationships>

</file>

<file path=ppt/notesSlides/_rels/notesSlide629.xml.rels><?xml version="1.0" encoding="UTF-8" standalone="yes"?>
<Relationships xmlns="http://schemas.openxmlformats.org/package/2006/relationships">
<Relationship Id="rId2" Type="http://schemas.openxmlformats.org/officeDocument/2006/relationships/slide" Target="../slides/slide374.xml"/>
<Relationship Id="rId1" Type="http://schemas.openxmlformats.org/officeDocument/2006/relationships/notesMaster" Target="../notesMasters/notesMaster1.xml"/>
</Relationships>

</file>

<file path=ppt/notesSlides/_rels/notesSlide630.xml.rels><?xml version="1.0" encoding="UTF-8" standalone="yes"?>
<Relationships xmlns="http://schemas.openxmlformats.org/package/2006/relationships">
<Relationship Id="rId2" Type="http://schemas.openxmlformats.org/officeDocument/2006/relationships/slide" Target="../slides/slide375.xml"/>
<Relationship Id="rId1" Type="http://schemas.openxmlformats.org/officeDocument/2006/relationships/notesMaster" Target="../notesMasters/notesMaster1.xml"/>
</Relationships>

</file>

<file path=ppt/notesSlides/_rels/notesSlide631.xml.rels><?xml version="1.0" encoding="UTF-8" standalone="yes"?>
<Relationships xmlns="http://schemas.openxmlformats.org/package/2006/relationships">
<Relationship Id="rId2" Type="http://schemas.openxmlformats.org/officeDocument/2006/relationships/slide" Target="../slides/slide376.xml"/>
<Relationship Id="rId1" Type="http://schemas.openxmlformats.org/officeDocument/2006/relationships/notesMaster" Target="../notesMasters/notesMaster1.xml"/>
</Relationships>

</file>

<file path=ppt/notesSlides/_rels/notesSlide632.xml.rels><?xml version="1.0" encoding="UTF-8" standalone="yes"?>
<Relationships xmlns="http://schemas.openxmlformats.org/package/2006/relationships">
<Relationship Id="rId2" Type="http://schemas.openxmlformats.org/officeDocument/2006/relationships/slide" Target="../slides/slide377.xml"/>
<Relationship Id="rId1" Type="http://schemas.openxmlformats.org/officeDocument/2006/relationships/notesMaster" Target="../notesMasters/notesMaster1.xml"/>
</Relationships>

</file>

<file path=ppt/notesSlides/_rels/notesSlide633.xml.rels><?xml version="1.0" encoding="UTF-8" standalone="yes"?>
<Relationships xmlns="http://schemas.openxmlformats.org/package/2006/relationships">
<Relationship Id="rId2" Type="http://schemas.openxmlformats.org/officeDocument/2006/relationships/slide" Target="../slides/slide378.xml"/>
<Relationship Id="rId1" Type="http://schemas.openxmlformats.org/officeDocument/2006/relationships/notesMaster" Target="../notesMasters/notesMaster1.xml"/>
</Relationships>

</file>

<file path=ppt/notesSlides/_rels/notesSlide634.xml.rels><?xml version="1.0" encoding="UTF-8" standalone="yes"?>
<Relationships xmlns="http://schemas.openxmlformats.org/package/2006/relationships">
<Relationship Id="rId2" Type="http://schemas.openxmlformats.org/officeDocument/2006/relationships/slide" Target="../slides/slide379.xml"/>
<Relationship Id="rId1" Type="http://schemas.openxmlformats.org/officeDocument/2006/relationships/notesMaster" Target="../notesMasters/notesMaster1.xml"/>
</Relationships>

</file>

<file path=ppt/notesSlides/_rels/notesSlide635.xml.rels><?xml version="1.0" encoding="UTF-8" standalone="yes"?>
<Relationships xmlns="http://schemas.openxmlformats.org/package/2006/relationships">
<Relationship Id="rId2" Type="http://schemas.openxmlformats.org/officeDocument/2006/relationships/slide" Target="../slides/slide380.xml"/>
<Relationship Id="rId1" Type="http://schemas.openxmlformats.org/officeDocument/2006/relationships/notesMaster" Target="../notesMasters/notesMaster1.xml"/>
</Relationships>

</file>

<file path=ppt/notesSlides/_rels/notesSlide636.xml.rels><?xml version="1.0" encoding="UTF-8" standalone="yes"?>
<Relationships xmlns="http://schemas.openxmlformats.org/package/2006/relationships">
<Relationship Id="rId2" Type="http://schemas.openxmlformats.org/officeDocument/2006/relationships/slide" Target="../slides/slide381.xml"/>
<Relationship Id="rId1" Type="http://schemas.openxmlformats.org/officeDocument/2006/relationships/notesMaster" Target="../notesMasters/notesMaster1.xml"/>
</Relationships>

</file>

<file path=ppt/notesSlides/_rels/notesSlide637.xml.rels><?xml version="1.0" encoding="UTF-8" standalone="yes"?>
<Relationships xmlns="http://schemas.openxmlformats.org/package/2006/relationships">
<Relationship Id="rId2" Type="http://schemas.openxmlformats.org/officeDocument/2006/relationships/slide" Target="../slides/slide382.xml"/>
<Relationship Id="rId1" Type="http://schemas.openxmlformats.org/officeDocument/2006/relationships/notesMaster" Target="../notesMasters/notesMaster1.xml"/>
</Relationships>

</file>

<file path=ppt/notesSlides/_rels/notesSlide638.xml.rels><?xml version="1.0" encoding="UTF-8" standalone="yes"?>
<Relationships xmlns="http://schemas.openxmlformats.org/package/2006/relationships">
<Relationship Id="rId2" Type="http://schemas.openxmlformats.org/officeDocument/2006/relationships/slide" Target="../slides/slide383.xml"/>
<Relationship Id="rId1" Type="http://schemas.openxmlformats.org/officeDocument/2006/relationships/notesMaster" Target="../notesMasters/notesMaster1.xml"/>
</Relationships>

</file>

<file path=ppt/notesSlides/_rels/notesSlide639.xml.rels><?xml version="1.0" encoding="UTF-8" standalone="yes"?>
<Relationships xmlns="http://schemas.openxmlformats.org/package/2006/relationships">
<Relationship Id="rId2" Type="http://schemas.openxmlformats.org/officeDocument/2006/relationships/slide" Target="../slides/slide384.xml"/>
<Relationship Id="rId1" Type="http://schemas.openxmlformats.org/officeDocument/2006/relationships/notesMaster" Target="../notesMasters/notesMaster1.xml"/>
</Relationships>

</file>

<file path=ppt/notesSlides/_rels/notesSlide640.xml.rels><?xml version="1.0" encoding="UTF-8" standalone="yes"?>
<Relationships xmlns="http://schemas.openxmlformats.org/package/2006/relationships">
<Relationship Id="rId2" Type="http://schemas.openxmlformats.org/officeDocument/2006/relationships/slide" Target="../slides/slide385.xml"/>
<Relationship Id="rId1" Type="http://schemas.openxmlformats.org/officeDocument/2006/relationships/notesMaster" Target="../notesMasters/notesMaster1.xml"/>
</Relationships>

</file>

<file path=ppt/notesSlides/_rels/notesSlide641.xml.rels><?xml version="1.0" encoding="UTF-8" standalone="yes"?>
<Relationships xmlns="http://schemas.openxmlformats.org/package/2006/relationships">
<Relationship Id="rId2" Type="http://schemas.openxmlformats.org/officeDocument/2006/relationships/slide" Target="../slides/slide386.xml"/>
<Relationship Id="rId1" Type="http://schemas.openxmlformats.org/officeDocument/2006/relationships/notesMaster" Target="../notesMasters/notesMaster1.xml"/>
</Relationships>

</file>

<file path=ppt/notesSlides/_rels/notesSlide642.xml.rels><?xml version="1.0" encoding="UTF-8" standalone="yes"?>
<Relationships xmlns="http://schemas.openxmlformats.org/package/2006/relationships">
<Relationship Id="rId2" Type="http://schemas.openxmlformats.org/officeDocument/2006/relationships/slide" Target="../slides/slide387.xml"/>
<Relationship Id="rId1" Type="http://schemas.openxmlformats.org/officeDocument/2006/relationships/notesMaster" Target="../notesMasters/notesMaster1.xml"/>
</Relationships>

</file>

<file path=ppt/notesSlides/_rels/notesSlide643.xml.rels><?xml version="1.0" encoding="UTF-8" standalone="yes"?>
<Relationships xmlns="http://schemas.openxmlformats.org/package/2006/relationships">
<Relationship Id="rId2" Type="http://schemas.openxmlformats.org/officeDocument/2006/relationships/slide" Target="../slides/slide388.xml"/>
<Relationship Id="rId1" Type="http://schemas.openxmlformats.org/officeDocument/2006/relationships/notesMaster" Target="../notesMasters/notesMaster1.xml"/>
</Relationships>

</file>

<file path=ppt/notesSlides/_rels/notesSlide644.xml.rels><?xml version="1.0" encoding="UTF-8" standalone="yes"?>
<Relationships xmlns="http://schemas.openxmlformats.org/package/2006/relationships">
<Relationship Id="rId2" Type="http://schemas.openxmlformats.org/officeDocument/2006/relationships/slide" Target="../slides/slide389.xml"/>
<Relationship Id="rId1" Type="http://schemas.openxmlformats.org/officeDocument/2006/relationships/notesMaster" Target="../notesMasters/notesMaster1.xml"/>
</Relationships>

</file>

<file path=ppt/notesSlides/_rels/notesSlide645.xml.rels><?xml version="1.0" encoding="UTF-8" standalone="yes"?>
<Relationships xmlns="http://schemas.openxmlformats.org/package/2006/relationships">
<Relationship Id="rId2" Type="http://schemas.openxmlformats.org/officeDocument/2006/relationships/slide" Target="../slides/slide390.xml"/>
<Relationship Id="rId1" Type="http://schemas.openxmlformats.org/officeDocument/2006/relationships/notesMaster" Target="../notesMasters/notesMaster1.xml"/>
</Relationships>

</file>

<file path=ppt/notesSlides/_rels/notesSlide646.xml.rels><?xml version="1.0" encoding="UTF-8" standalone="yes"?>
<Relationships xmlns="http://schemas.openxmlformats.org/package/2006/relationships">
<Relationship Id="rId2" Type="http://schemas.openxmlformats.org/officeDocument/2006/relationships/slide" Target="../slides/slide391.xml"/>
<Relationship Id="rId1" Type="http://schemas.openxmlformats.org/officeDocument/2006/relationships/notesMaster" Target="../notesMasters/notesMaster1.xml"/>
</Relationships>

</file>

<file path=ppt/notesSlides/_rels/notesSlide647.xml.rels><?xml version="1.0" encoding="UTF-8" standalone="yes"?>
<Relationships xmlns="http://schemas.openxmlformats.org/package/2006/relationships">
<Relationship Id="rId2" Type="http://schemas.openxmlformats.org/officeDocument/2006/relationships/slide" Target="../slides/slide392.xml"/>
<Relationship Id="rId1" Type="http://schemas.openxmlformats.org/officeDocument/2006/relationships/notesMaster" Target="../notesMasters/notesMaster1.xml"/>
</Relationships>

</file>

<file path=ppt/notesSlides/_rels/notesSlide648.xml.rels><?xml version="1.0" encoding="UTF-8" standalone="yes"?>
<Relationships xmlns="http://schemas.openxmlformats.org/package/2006/relationships">
<Relationship Id="rId2" Type="http://schemas.openxmlformats.org/officeDocument/2006/relationships/slide" Target="../slides/slide393.xml"/>
<Relationship Id="rId1" Type="http://schemas.openxmlformats.org/officeDocument/2006/relationships/notesMaster" Target="../notesMasters/notesMaster1.xml"/>
</Relationships>

</file>

<file path=ppt/notesSlides/_rels/notesSlide649.xml.rels><?xml version="1.0" encoding="UTF-8" standalone="yes"?>
<Relationships xmlns="http://schemas.openxmlformats.org/package/2006/relationships">
<Relationship Id="rId2" Type="http://schemas.openxmlformats.org/officeDocument/2006/relationships/slide" Target="../slides/slide394.xml"/>
<Relationship Id="rId1" Type="http://schemas.openxmlformats.org/officeDocument/2006/relationships/notesMaster" Target="../notesMasters/notesMaster1.xml"/>
</Relationships>

</file>

<file path=ppt/notesSlides/_rels/notesSlide650.xml.rels><?xml version="1.0" encoding="UTF-8" standalone="yes"?>
<Relationships xmlns="http://schemas.openxmlformats.org/package/2006/relationships">
<Relationship Id="rId2" Type="http://schemas.openxmlformats.org/officeDocument/2006/relationships/slide" Target="../slides/slide395.xml"/>
<Relationship Id="rId1" Type="http://schemas.openxmlformats.org/officeDocument/2006/relationships/notesMaster" Target="../notesMasters/notesMaster1.xml"/>
</Relationships>

</file>

<file path=ppt/notesSlides/_rels/notesSlide651.xml.rels><?xml version="1.0" encoding="UTF-8" standalone="yes"?>
<Relationships xmlns="http://schemas.openxmlformats.org/package/2006/relationships">
<Relationship Id="rId2" Type="http://schemas.openxmlformats.org/officeDocument/2006/relationships/slide" Target="../slides/slide396.xml"/>
<Relationship Id="rId1" Type="http://schemas.openxmlformats.org/officeDocument/2006/relationships/notesMaster" Target="../notesMasters/notesMaster1.xml"/>
</Relationships>

</file>

<file path=ppt/notesSlides/_rels/notesSlide652.xml.rels><?xml version="1.0" encoding="UTF-8" standalone="yes"?>
<Relationships xmlns="http://schemas.openxmlformats.org/package/2006/relationships">
<Relationship Id="rId2" Type="http://schemas.openxmlformats.org/officeDocument/2006/relationships/slide" Target="../slides/slide397.xml"/>
<Relationship Id="rId1" Type="http://schemas.openxmlformats.org/officeDocument/2006/relationships/notesMaster" Target="../notesMasters/notesMaster1.xml"/>
</Relationships>

</file>

<file path=ppt/notesSlides/_rels/notesSlide653.xml.rels><?xml version="1.0" encoding="UTF-8" standalone="yes"?>
<Relationships xmlns="http://schemas.openxmlformats.org/package/2006/relationships">
<Relationship Id="rId2" Type="http://schemas.openxmlformats.org/officeDocument/2006/relationships/slide" Target="../slides/slide398.xml"/>
<Relationship Id="rId1" Type="http://schemas.openxmlformats.org/officeDocument/2006/relationships/notesMaster" Target="../notesMasters/notesMaster1.xml"/>
</Relationships>

</file>

<file path=ppt/notesSlides/_rels/notesSlide654.xml.rels><?xml version="1.0" encoding="UTF-8" standalone="yes"?>
<Relationships xmlns="http://schemas.openxmlformats.org/package/2006/relationships">
<Relationship Id="rId2" Type="http://schemas.openxmlformats.org/officeDocument/2006/relationships/slide" Target="../slides/slide399.xml"/>
<Relationship Id="rId1" Type="http://schemas.openxmlformats.org/officeDocument/2006/relationships/notesMaster" Target="../notesMasters/notesMaster1.xml"/>
</Relationships>

</file>

<file path=ppt/notesSlides/_rels/notesSlide655.xml.rels><?xml version="1.0" encoding="UTF-8" standalone="yes"?>
<Relationships xmlns="http://schemas.openxmlformats.org/package/2006/relationships">
<Relationship Id="rId2" Type="http://schemas.openxmlformats.org/officeDocument/2006/relationships/slide" Target="../slides/slide400.xml"/>
<Relationship Id="rId1" Type="http://schemas.openxmlformats.org/officeDocument/2006/relationships/notesMaster" Target="../notesMasters/notesMaster1.xml"/>
</Relationships>

</file>

<file path=ppt/notesSlides/_rels/notesSlide656.xml.rels><?xml version="1.0" encoding="UTF-8" standalone="yes"?>
<Relationships xmlns="http://schemas.openxmlformats.org/package/2006/relationships">
<Relationship Id="rId2" Type="http://schemas.openxmlformats.org/officeDocument/2006/relationships/slide" Target="../slides/slide401.xml"/>
<Relationship Id="rId1" Type="http://schemas.openxmlformats.org/officeDocument/2006/relationships/notesMaster" Target="../notesMasters/notesMaster1.xml"/>
</Relationships>

</file>

<file path=ppt/notesSlides/_rels/notesSlide657.xml.rels><?xml version="1.0" encoding="UTF-8" standalone="yes"?>
<Relationships xmlns="http://schemas.openxmlformats.org/package/2006/relationships">
<Relationship Id="rId2" Type="http://schemas.openxmlformats.org/officeDocument/2006/relationships/slide" Target="../slides/slide402.xml"/>
<Relationship Id="rId1" Type="http://schemas.openxmlformats.org/officeDocument/2006/relationships/notesMaster" Target="../notesMasters/notesMaster1.xml"/>
</Relationships>

</file>

<file path=ppt/notesSlides/_rels/notesSlide658.xml.rels><?xml version="1.0" encoding="UTF-8" standalone="yes"?>
<Relationships xmlns="http://schemas.openxmlformats.org/package/2006/relationships">
<Relationship Id="rId2" Type="http://schemas.openxmlformats.org/officeDocument/2006/relationships/slide" Target="../slides/slide403.xml"/>
<Relationship Id="rId1" Type="http://schemas.openxmlformats.org/officeDocument/2006/relationships/notesMaster" Target="../notesMasters/notesMaster1.xml"/>
</Relationships>

</file>

<file path=ppt/notesSlides/_rels/notesSlide659.xml.rels><?xml version="1.0" encoding="UTF-8" standalone="yes"?>
<Relationships xmlns="http://schemas.openxmlformats.org/package/2006/relationships">
<Relationship Id="rId2" Type="http://schemas.openxmlformats.org/officeDocument/2006/relationships/slide" Target="../slides/slide404.xml"/>
<Relationship Id="rId1" Type="http://schemas.openxmlformats.org/officeDocument/2006/relationships/notesMaster" Target="../notesMasters/notesMaster1.xml"/>
</Relationships>

</file>

<file path=ppt/notesSlides/_rels/notesSlide660.xml.rels><?xml version="1.0" encoding="UTF-8" standalone="yes"?>
<Relationships xmlns="http://schemas.openxmlformats.org/package/2006/relationships">
<Relationship Id="rId2" Type="http://schemas.openxmlformats.org/officeDocument/2006/relationships/slide" Target="../slides/slide405.xml"/>
<Relationship Id="rId1" Type="http://schemas.openxmlformats.org/officeDocument/2006/relationships/notesMaster" Target="../notesMasters/notesMaster1.xml"/>
</Relationships>

</file>

<file path=ppt/notesSlides/_rels/notesSlide661.xml.rels><?xml version="1.0" encoding="UTF-8" standalone="yes"?>
<Relationships xmlns="http://schemas.openxmlformats.org/package/2006/relationships">
<Relationship Id="rId2" Type="http://schemas.openxmlformats.org/officeDocument/2006/relationships/slide" Target="../slides/slide406.xml"/>
<Relationship Id="rId1" Type="http://schemas.openxmlformats.org/officeDocument/2006/relationships/notesMaster" Target="../notesMasters/notesMaster1.xml"/>
</Relationships>

</file>

<file path=ppt/notesSlides/_rels/notesSlide662.xml.rels><?xml version="1.0" encoding="UTF-8" standalone="yes"?>
<Relationships xmlns="http://schemas.openxmlformats.org/package/2006/relationships">
<Relationship Id="rId2" Type="http://schemas.openxmlformats.org/officeDocument/2006/relationships/slide" Target="../slides/slide407.xml"/>
<Relationship Id="rId1" Type="http://schemas.openxmlformats.org/officeDocument/2006/relationships/notesMaster" Target="../notesMasters/notesMaster1.xml"/>
</Relationships>

</file>

<file path=ppt/notesSlides/_rels/notesSlide663.xml.rels><?xml version="1.0" encoding="UTF-8" standalone="yes"?>
<Relationships xmlns="http://schemas.openxmlformats.org/package/2006/relationships">
<Relationship Id="rId2" Type="http://schemas.openxmlformats.org/officeDocument/2006/relationships/slide" Target="../slides/slide408.xml"/>
<Relationship Id="rId1" Type="http://schemas.openxmlformats.org/officeDocument/2006/relationships/notesMaster" Target="../notesMasters/notesMaster1.xml"/>
</Relationships>

</file>

<file path=ppt/notesSlides/_rels/notesSlide664.xml.rels><?xml version="1.0" encoding="UTF-8" standalone="yes"?>
<Relationships xmlns="http://schemas.openxmlformats.org/package/2006/relationships">
<Relationship Id="rId2" Type="http://schemas.openxmlformats.org/officeDocument/2006/relationships/slide" Target="../slides/slide409.xml"/>
<Relationship Id="rId1" Type="http://schemas.openxmlformats.org/officeDocument/2006/relationships/notesMaster" Target="../notesMasters/notesMaster1.xml"/>
</Relationships>

</file>

<file path=ppt/notesSlides/_rels/notesSlide665.xml.rels><?xml version="1.0" encoding="UTF-8" standalone="yes"?>
<Relationships xmlns="http://schemas.openxmlformats.org/package/2006/relationships">
<Relationship Id="rId2" Type="http://schemas.openxmlformats.org/officeDocument/2006/relationships/slide" Target="../slides/slide410.xml"/>
<Relationship Id="rId1" Type="http://schemas.openxmlformats.org/officeDocument/2006/relationships/notesMaster" Target="../notesMasters/notesMaster1.xml"/>
</Relationships>

</file>

<file path=ppt/notesSlides/_rels/notesSlide666.xml.rels><?xml version="1.0" encoding="UTF-8" standalone="yes"?>
<Relationships xmlns="http://schemas.openxmlformats.org/package/2006/relationships">
<Relationship Id="rId2" Type="http://schemas.openxmlformats.org/officeDocument/2006/relationships/slide" Target="../slides/slide411.xml"/>
<Relationship Id="rId1" Type="http://schemas.openxmlformats.org/officeDocument/2006/relationships/notesMaster" Target="../notesMasters/notesMaster1.xml"/>
</Relationships>

</file>

<file path=ppt/notesSlides/_rels/notesSlide667.xml.rels><?xml version="1.0" encoding="UTF-8" standalone="yes"?>
<Relationships xmlns="http://schemas.openxmlformats.org/package/2006/relationships">
<Relationship Id="rId2" Type="http://schemas.openxmlformats.org/officeDocument/2006/relationships/slide" Target="../slides/slide412.xml"/>
<Relationship Id="rId1" Type="http://schemas.openxmlformats.org/officeDocument/2006/relationships/notesMaster" Target="../notesMasters/notesMaster1.xml"/>
</Relationships>

</file>

<file path=ppt/notesSlides/_rels/notesSlide668.xml.rels><?xml version="1.0" encoding="UTF-8" standalone="yes"?>
<Relationships xmlns="http://schemas.openxmlformats.org/package/2006/relationships">
<Relationship Id="rId2" Type="http://schemas.openxmlformats.org/officeDocument/2006/relationships/slide" Target="../slides/slide413.xml"/>
<Relationship Id="rId1" Type="http://schemas.openxmlformats.org/officeDocument/2006/relationships/notesMaster" Target="../notesMasters/notesMaster1.xml"/>
</Relationships>

</file>

<file path=ppt/notesSlides/_rels/notesSlide669.xml.rels><?xml version="1.0" encoding="UTF-8" standalone="yes"?>
<Relationships xmlns="http://schemas.openxmlformats.org/package/2006/relationships">
<Relationship Id="rId2" Type="http://schemas.openxmlformats.org/officeDocument/2006/relationships/slide" Target="../slides/slide414.xml"/>
<Relationship Id="rId1" Type="http://schemas.openxmlformats.org/officeDocument/2006/relationships/notesMaster" Target="../notesMasters/notesMaster1.xml"/>
</Relationships>

</file>

<file path=ppt/notesSlides/_rels/notesSlide670.xml.rels><?xml version="1.0" encoding="UTF-8" standalone="yes"?>
<Relationships xmlns="http://schemas.openxmlformats.org/package/2006/relationships">
<Relationship Id="rId2" Type="http://schemas.openxmlformats.org/officeDocument/2006/relationships/slide" Target="../slides/slide415.xml"/>
<Relationship Id="rId1" Type="http://schemas.openxmlformats.org/officeDocument/2006/relationships/notesMaster" Target="../notesMasters/notesMaster1.xml"/>
</Relationships>

</file>

<file path=ppt/notesSlides/_rels/notesSlide671.xml.rels><?xml version="1.0" encoding="UTF-8" standalone="yes"?>
<Relationships xmlns="http://schemas.openxmlformats.org/package/2006/relationships">
<Relationship Id="rId2" Type="http://schemas.openxmlformats.org/officeDocument/2006/relationships/slide" Target="../slides/slide416.xml"/>
<Relationship Id="rId1" Type="http://schemas.openxmlformats.org/officeDocument/2006/relationships/notesMaster" Target="../notesMasters/notesMaster1.xml"/>
</Relationships>

</file>

<file path=ppt/notesSlides/_rels/notesSlide672.xml.rels><?xml version="1.0" encoding="UTF-8" standalone="yes"?>
<Relationships xmlns="http://schemas.openxmlformats.org/package/2006/relationships">
<Relationship Id="rId2" Type="http://schemas.openxmlformats.org/officeDocument/2006/relationships/slide" Target="../slides/slide417.xml"/>
<Relationship Id="rId1" Type="http://schemas.openxmlformats.org/officeDocument/2006/relationships/notesMaster" Target="../notesMasters/notesMaster1.xml"/>
</Relationships>

</file>

<file path=ppt/notesSlides/_rels/notesSlide673.xml.rels><?xml version="1.0" encoding="UTF-8" standalone="yes"?>
<Relationships xmlns="http://schemas.openxmlformats.org/package/2006/relationships">
<Relationship Id="rId2" Type="http://schemas.openxmlformats.org/officeDocument/2006/relationships/slide" Target="../slides/slide418.xml"/>
<Relationship Id="rId1" Type="http://schemas.openxmlformats.org/officeDocument/2006/relationships/notesMaster" Target="../notesMasters/notesMaster1.xml"/>
</Relationships>

</file>

<file path=ppt/notesSlides/_rels/notesSlide674.xml.rels><?xml version="1.0" encoding="UTF-8" standalone="yes"?>
<Relationships xmlns="http://schemas.openxmlformats.org/package/2006/relationships">
<Relationship Id="rId2" Type="http://schemas.openxmlformats.org/officeDocument/2006/relationships/slide" Target="../slides/slide419.xml"/>
<Relationship Id="rId1" Type="http://schemas.openxmlformats.org/officeDocument/2006/relationships/notesMaster" Target="../notesMasters/notesMaster1.xml"/>
</Relationships>

</file>

<file path=ppt/notesSlides/_rels/notesSlide675.xml.rels><?xml version="1.0" encoding="UTF-8" standalone="yes"?>
<Relationships xmlns="http://schemas.openxmlformats.org/package/2006/relationships">
<Relationship Id="rId2" Type="http://schemas.openxmlformats.org/officeDocument/2006/relationships/slide" Target="../slides/slide420.xml"/>
<Relationship Id="rId1" Type="http://schemas.openxmlformats.org/officeDocument/2006/relationships/notesMaster" Target="../notesMasters/notesMaster1.xml"/>
</Relationships>

</file>

<file path=ppt/notesSlides/_rels/notesSlide676.xml.rels><?xml version="1.0" encoding="UTF-8" standalone="yes"?>
<Relationships xmlns="http://schemas.openxmlformats.org/package/2006/relationships">
<Relationship Id="rId2" Type="http://schemas.openxmlformats.org/officeDocument/2006/relationships/slide" Target="../slides/slide421.xml"/>
<Relationship Id="rId1" Type="http://schemas.openxmlformats.org/officeDocument/2006/relationships/notesMaster" Target="../notesMasters/notesMaster1.xml"/>
</Relationships>

</file>

<file path=ppt/notesSlides/_rels/notesSlide677.xml.rels><?xml version="1.0" encoding="UTF-8" standalone="yes"?>
<Relationships xmlns="http://schemas.openxmlformats.org/package/2006/relationships">
<Relationship Id="rId2" Type="http://schemas.openxmlformats.org/officeDocument/2006/relationships/slide" Target="../slides/slide422.xml"/>
<Relationship Id="rId1" Type="http://schemas.openxmlformats.org/officeDocument/2006/relationships/notesMaster" Target="../notesMasters/notesMaster1.xml"/>
</Relationships>

</file>

<file path=ppt/notesSlides/_rels/notesSlide678.xml.rels><?xml version="1.0" encoding="UTF-8" standalone="yes"?>
<Relationships xmlns="http://schemas.openxmlformats.org/package/2006/relationships">
<Relationship Id="rId2" Type="http://schemas.openxmlformats.org/officeDocument/2006/relationships/slide" Target="../slides/slide423.xml"/>
<Relationship Id="rId1" Type="http://schemas.openxmlformats.org/officeDocument/2006/relationships/notesMaster" Target="../notesMasters/notesMaster1.xml"/>
</Relationships>

</file>

<file path=ppt/notesSlides/_rels/notesSlide679.xml.rels><?xml version="1.0" encoding="UTF-8" standalone="yes"?>
<Relationships xmlns="http://schemas.openxmlformats.org/package/2006/relationships">
<Relationship Id="rId2" Type="http://schemas.openxmlformats.org/officeDocument/2006/relationships/slide" Target="../slides/slide424.xml"/>
<Relationship Id="rId1" Type="http://schemas.openxmlformats.org/officeDocument/2006/relationships/notesMaster" Target="../notesMasters/notesMaster1.xml"/>
</Relationships>

</file>

<file path=ppt/notesSlides/_rels/notesSlide680.xml.rels><?xml version="1.0" encoding="UTF-8" standalone="yes"?>
<Relationships xmlns="http://schemas.openxmlformats.org/package/2006/relationships">
<Relationship Id="rId2" Type="http://schemas.openxmlformats.org/officeDocument/2006/relationships/slide" Target="../slides/slide425.xml"/>
<Relationship Id="rId1" Type="http://schemas.openxmlformats.org/officeDocument/2006/relationships/notesMaster" Target="../notesMasters/notesMaster1.xml"/>
</Relationships>

</file>

<file path=ppt/notesSlides/_rels/notesSlide681.xml.rels><?xml version="1.0" encoding="UTF-8" standalone="yes"?>
<Relationships xmlns="http://schemas.openxmlformats.org/package/2006/relationships">
<Relationship Id="rId2" Type="http://schemas.openxmlformats.org/officeDocument/2006/relationships/slide" Target="../slides/slide426.xml"/>
<Relationship Id="rId1" Type="http://schemas.openxmlformats.org/officeDocument/2006/relationships/notesMaster" Target="../notesMasters/notesMaster1.xml"/>
</Relationships>

</file>

<file path=ppt/notesSlides/_rels/notesSlide682.xml.rels><?xml version="1.0" encoding="UTF-8" standalone="yes"?>
<Relationships xmlns="http://schemas.openxmlformats.org/package/2006/relationships">
<Relationship Id="rId2" Type="http://schemas.openxmlformats.org/officeDocument/2006/relationships/slide" Target="../slides/slide427.xml"/>
<Relationship Id="rId1" Type="http://schemas.openxmlformats.org/officeDocument/2006/relationships/notesMaster" Target="../notesMasters/notesMaster1.xml"/>
</Relationships>

</file>

<file path=ppt/notesSlides/_rels/notesSlide683.xml.rels><?xml version="1.0" encoding="UTF-8" standalone="yes"?>
<Relationships xmlns="http://schemas.openxmlformats.org/package/2006/relationships">
<Relationship Id="rId2" Type="http://schemas.openxmlformats.org/officeDocument/2006/relationships/slide" Target="../slides/slide428.xml"/>
<Relationship Id="rId1" Type="http://schemas.openxmlformats.org/officeDocument/2006/relationships/notesMaster" Target="../notesMasters/notesMaster1.xml"/>
</Relationships>

</file>

<file path=ppt/notesSlides/_rels/notesSlide684.xml.rels><?xml version="1.0" encoding="UTF-8" standalone="yes"?>
<Relationships xmlns="http://schemas.openxmlformats.org/package/2006/relationships">
<Relationship Id="rId2" Type="http://schemas.openxmlformats.org/officeDocument/2006/relationships/slide" Target="../slides/slide429.xml"/>
<Relationship Id="rId1" Type="http://schemas.openxmlformats.org/officeDocument/2006/relationships/notesMaster" Target="../notesMasters/notesMaster1.xml"/>
</Relationships>

</file>

<file path=ppt/notesSlides/_rels/notesSlide685.xml.rels><?xml version="1.0" encoding="UTF-8" standalone="yes"?>
<Relationships xmlns="http://schemas.openxmlformats.org/package/2006/relationships">
<Relationship Id="rId2" Type="http://schemas.openxmlformats.org/officeDocument/2006/relationships/slide" Target="../slides/slide430.xml"/>
<Relationship Id="rId1" Type="http://schemas.openxmlformats.org/officeDocument/2006/relationships/notesMaster" Target="../notesMasters/notesMaster1.xml"/>
</Relationships>

</file>

<file path=ppt/notesSlides/_rels/notesSlide686.xml.rels><?xml version="1.0" encoding="UTF-8" standalone="yes"?>
<Relationships xmlns="http://schemas.openxmlformats.org/package/2006/relationships">
<Relationship Id="rId2" Type="http://schemas.openxmlformats.org/officeDocument/2006/relationships/slide" Target="../slides/slide431.xml"/>
<Relationship Id="rId1" Type="http://schemas.openxmlformats.org/officeDocument/2006/relationships/notesMaster" Target="../notesMasters/notesMaster1.xml"/>
</Relationships>

</file>

<file path=ppt/notesSlides/_rels/notesSlide687.xml.rels><?xml version="1.0" encoding="UTF-8" standalone="yes"?>
<Relationships xmlns="http://schemas.openxmlformats.org/package/2006/relationships">
<Relationship Id="rId2" Type="http://schemas.openxmlformats.org/officeDocument/2006/relationships/slide" Target="../slides/slide432.xml"/>
<Relationship Id="rId1" Type="http://schemas.openxmlformats.org/officeDocument/2006/relationships/notesMaster" Target="../notesMasters/notesMaster1.xml"/>
</Relationships>

</file>

<file path=ppt/notesSlides/_rels/notesSlide688.xml.rels><?xml version="1.0" encoding="UTF-8" standalone="yes"?>
<Relationships xmlns="http://schemas.openxmlformats.org/package/2006/relationships">
<Relationship Id="rId2" Type="http://schemas.openxmlformats.org/officeDocument/2006/relationships/slide" Target="../slides/slide433.xml"/>
<Relationship Id="rId1" Type="http://schemas.openxmlformats.org/officeDocument/2006/relationships/notesMaster" Target="../notesMasters/notesMaster1.xml"/>
</Relationships>

</file>

<file path=ppt/notesSlides/_rels/notesSlide689.xml.rels><?xml version="1.0" encoding="UTF-8" standalone="yes"?>
<Relationships xmlns="http://schemas.openxmlformats.org/package/2006/relationships">
<Relationship Id="rId2" Type="http://schemas.openxmlformats.org/officeDocument/2006/relationships/slide" Target="../slides/slide434.xml"/>
<Relationship Id="rId1" Type="http://schemas.openxmlformats.org/officeDocument/2006/relationships/notesMaster" Target="../notesMasters/notesMaster1.xml"/>
</Relationships>

</file>

<file path=ppt/notesSlides/_rels/notesSlide690.xml.rels><?xml version="1.0" encoding="UTF-8" standalone="yes"?>
<Relationships xmlns="http://schemas.openxmlformats.org/package/2006/relationships">
<Relationship Id="rId2" Type="http://schemas.openxmlformats.org/officeDocument/2006/relationships/slide" Target="../slides/slide435.xml"/>
<Relationship Id="rId1" Type="http://schemas.openxmlformats.org/officeDocument/2006/relationships/notesMaster" Target="../notesMasters/notesMaster1.xml"/>
</Relationships>

</file>

<file path=ppt/notesSlides/_rels/notesSlide691.xml.rels><?xml version="1.0" encoding="UTF-8" standalone="yes"?>
<Relationships xmlns="http://schemas.openxmlformats.org/package/2006/relationships">
<Relationship Id="rId2" Type="http://schemas.openxmlformats.org/officeDocument/2006/relationships/slide" Target="../slides/slide436.xml"/>
<Relationship Id="rId1" Type="http://schemas.openxmlformats.org/officeDocument/2006/relationships/notesMaster" Target="../notesMasters/notesMaster1.xml"/>
</Relationships>

</file>

<file path=ppt/notesSlides/_rels/notesSlide692.xml.rels><?xml version="1.0" encoding="UTF-8" standalone="yes"?>
<Relationships xmlns="http://schemas.openxmlformats.org/package/2006/relationships">
<Relationship Id="rId2" Type="http://schemas.openxmlformats.org/officeDocument/2006/relationships/slide" Target="../slides/slide437.xml"/>
<Relationship Id="rId1" Type="http://schemas.openxmlformats.org/officeDocument/2006/relationships/notesMaster" Target="../notesMasters/notesMaster1.xml"/>
</Relationships>

</file>

<file path=ppt/notesSlides/_rels/notesSlide693.xml.rels><?xml version="1.0" encoding="UTF-8" standalone="yes"?>
<Relationships xmlns="http://schemas.openxmlformats.org/package/2006/relationships">
<Relationship Id="rId2" Type="http://schemas.openxmlformats.org/officeDocument/2006/relationships/slide" Target="../slides/slide438.xml"/>
<Relationship Id="rId1" Type="http://schemas.openxmlformats.org/officeDocument/2006/relationships/notesMaster" Target="../notesMasters/notesMaster1.xml"/>
</Relationships>

</file>

<file path=ppt/notesSlides/_rels/notesSlide694.xml.rels><?xml version="1.0" encoding="UTF-8" standalone="yes"?>
<Relationships xmlns="http://schemas.openxmlformats.org/package/2006/relationships">
<Relationship Id="rId2" Type="http://schemas.openxmlformats.org/officeDocument/2006/relationships/slide" Target="../slides/slide439.xml"/>
<Relationship Id="rId1" Type="http://schemas.openxmlformats.org/officeDocument/2006/relationships/notesMaster" Target="../notesMasters/notesMaster1.xml"/>
</Relationships>

</file>

<file path=ppt/notesSlides/_rels/notesSlide695.xml.rels><?xml version="1.0" encoding="UTF-8" standalone="yes"?>
<Relationships xmlns="http://schemas.openxmlformats.org/package/2006/relationships">
<Relationship Id="rId2" Type="http://schemas.openxmlformats.org/officeDocument/2006/relationships/slide" Target="../slides/slide440.xml"/>
<Relationship Id="rId1" Type="http://schemas.openxmlformats.org/officeDocument/2006/relationships/notesMaster" Target="../notesMasters/notesMaster1.xml"/>
</Relationships>

</file>

<file path=ppt/notesSlides/_rels/notesSlide696.xml.rels><?xml version="1.0" encoding="UTF-8" standalone="yes"?>
<Relationships xmlns="http://schemas.openxmlformats.org/package/2006/relationships">
<Relationship Id="rId2" Type="http://schemas.openxmlformats.org/officeDocument/2006/relationships/slide" Target="../slides/slide441.xml"/>
<Relationship Id="rId1" Type="http://schemas.openxmlformats.org/officeDocument/2006/relationships/notesMaster" Target="../notesMasters/notesMaster1.xml"/>
</Relationships>

</file>

<file path=ppt/notesSlides/_rels/notesSlide697.xml.rels><?xml version="1.0" encoding="UTF-8" standalone="yes"?>
<Relationships xmlns="http://schemas.openxmlformats.org/package/2006/relationships">
<Relationship Id="rId2" Type="http://schemas.openxmlformats.org/officeDocument/2006/relationships/slide" Target="../slides/slide442.xml"/>
<Relationship Id="rId1" Type="http://schemas.openxmlformats.org/officeDocument/2006/relationships/notesMaster" Target="../notesMasters/notesMaster1.xml"/>
</Relationships>

</file>

<file path=ppt/notesSlides/_rels/notesSlide698.xml.rels><?xml version="1.0" encoding="UTF-8" standalone="yes"?>
<Relationships xmlns="http://schemas.openxmlformats.org/package/2006/relationships">
<Relationship Id="rId2" Type="http://schemas.openxmlformats.org/officeDocument/2006/relationships/slide" Target="../slides/slide443.xml"/>
<Relationship Id="rId1" Type="http://schemas.openxmlformats.org/officeDocument/2006/relationships/notesMaster" Target="../notesMasters/notesMaster1.xml"/>
</Relationships>

</file>

<file path=ppt/notesSlides/_rels/notesSlide699.xml.rels><?xml version="1.0" encoding="UTF-8" standalone="yes"?>
<Relationships xmlns="http://schemas.openxmlformats.org/package/2006/relationships">
<Relationship Id="rId2" Type="http://schemas.openxmlformats.org/officeDocument/2006/relationships/slide" Target="../slides/slide444.xml"/>
<Relationship Id="rId1" Type="http://schemas.openxmlformats.org/officeDocument/2006/relationships/notesMaster" Target="../notesMasters/notesMaster1.xml"/>
</Relationships>

</file>

<file path=ppt/notesSlides/_rels/notesSlide700.xml.rels><?xml version="1.0" encoding="UTF-8" standalone="yes"?>
<Relationships xmlns="http://schemas.openxmlformats.org/package/2006/relationships">
<Relationship Id="rId2" Type="http://schemas.openxmlformats.org/officeDocument/2006/relationships/slide" Target="../slides/slide445.xml"/>
<Relationship Id="rId1" Type="http://schemas.openxmlformats.org/officeDocument/2006/relationships/notesMaster" Target="../notesMasters/notesMaster1.xml"/>
</Relationships>

</file>

<file path=ppt/notesSlides/_rels/notesSlide701.xml.rels><?xml version="1.0" encoding="UTF-8" standalone="yes"?>
<Relationships xmlns="http://schemas.openxmlformats.org/package/2006/relationships">
<Relationship Id="rId2" Type="http://schemas.openxmlformats.org/officeDocument/2006/relationships/slide" Target="../slides/slide446.xml"/>
<Relationship Id="rId1" Type="http://schemas.openxmlformats.org/officeDocument/2006/relationships/notesMaster" Target="../notesMasters/notesMaster1.xml"/>
</Relationships>

</file>

<file path=ppt/notesSlides/_rels/notesSlide702.xml.rels><?xml version="1.0" encoding="UTF-8" standalone="yes"?>
<Relationships xmlns="http://schemas.openxmlformats.org/package/2006/relationships">
<Relationship Id="rId2" Type="http://schemas.openxmlformats.org/officeDocument/2006/relationships/slide" Target="../slides/slide447.xml"/>
<Relationship Id="rId1" Type="http://schemas.openxmlformats.org/officeDocument/2006/relationships/notesMaster" Target="../notesMasters/notesMaster1.xml"/>
</Relationships>

</file>

<file path=ppt/notesSlides/_rels/notesSlide703.xml.rels><?xml version="1.0" encoding="UTF-8" standalone="yes"?>
<Relationships xmlns="http://schemas.openxmlformats.org/package/2006/relationships">
<Relationship Id="rId2" Type="http://schemas.openxmlformats.org/officeDocument/2006/relationships/slide" Target="../slides/slide448.xml"/>
<Relationship Id="rId1" Type="http://schemas.openxmlformats.org/officeDocument/2006/relationships/notesMaster" Target="../notesMasters/notesMaster1.xml"/>
</Relationships>

</file>

<file path=ppt/notesSlides/_rels/notesSlide704.xml.rels><?xml version="1.0" encoding="UTF-8" standalone="yes"?>
<Relationships xmlns="http://schemas.openxmlformats.org/package/2006/relationships">
<Relationship Id="rId2" Type="http://schemas.openxmlformats.org/officeDocument/2006/relationships/slide" Target="../slides/slide449.xml"/>
<Relationship Id="rId1" Type="http://schemas.openxmlformats.org/officeDocument/2006/relationships/notesMaster" Target="../notesMasters/notesMaster1.xml"/>
</Relationships>

</file>

<file path=ppt/notesSlides/_rels/notesSlide705.xml.rels><?xml version="1.0" encoding="UTF-8" standalone="yes"?>
<Relationships xmlns="http://schemas.openxmlformats.org/package/2006/relationships">
<Relationship Id="rId2" Type="http://schemas.openxmlformats.org/officeDocument/2006/relationships/slide" Target="../slides/slide450.xml"/>
<Relationship Id="rId1" Type="http://schemas.openxmlformats.org/officeDocument/2006/relationships/notesMaster" Target="../notesMasters/notesMaster1.xml"/>
</Relationships>

</file>

<file path=ppt/notesSlides/_rels/notesSlide706.xml.rels><?xml version="1.0" encoding="UTF-8" standalone="yes"?>
<Relationships xmlns="http://schemas.openxmlformats.org/package/2006/relationships">
<Relationship Id="rId2" Type="http://schemas.openxmlformats.org/officeDocument/2006/relationships/slide" Target="../slides/slide451.xml"/>
<Relationship Id="rId1" Type="http://schemas.openxmlformats.org/officeDocument/2006/relationships/notesMaster" Target="../notesMasters/notesMaster1.xml"/>
</Relationships>

</file>

<file path=ppt/notesSlides/_rels/notesSlide707.xml.rels><?xml version="1.0" encoding="UTF-8" standalone="yes"?>
<Relationships xmlns="http://schemas.openxmlformats.org/package/2006/relationships">
<Relationship Id="rId2" Type="http://schemas.openxmlformats.org/officeDocument/2006/relationships/slide" Target="../slides/slide452.xml"/>
<Relationship Id="rId1" Type="http://schemas.openxmlformats.org/officeDocument/2006/relationships/notesMaster" Target="../notesMasters/notesMaster1.xml"/>
</Relationships>

</file>

<file path=ppt/notesSlides/_rels/notesSlide708.xml.rels><?xml version="1.0" encoding="UTF-8" standalone="yes"?>
<Relationships xmlns="http://schemas.openxmlformats.org/package/2006/relationships">
<Relationship Id="rId2" Type="http://schemas.openxmlformats.org/officeDocument/2006/relationships/slide" Target="../slides/slide453.xml"/>
<Relationship Id="rId1" Type="http://schemas.openxmlformats.org/officeDocument/2006/relationships/notesMaster" Target="../notesMasters/notesMaster1.xml"/>
</Relationships>

</file>

<file path=ppt/notesSlides/_rels/notesSlide709.xml.rels><?xml version="1.0" encoding="UTF-8" standalone="yes"?>
<Relationships xmlns="http://schemas.openxmlformats.org/package/2006/relationships">
<Relationship Id="rId2" Type="http://schemas.openxmlformats.org/officeDocument/2006/relationships/slide" Target="../slides/slide454.xml"/>
<Relationship Id="rId1" Type="http://schemas.openxmlformats.org/officeDocument/2006/relationships/notesMaster" Target="../notesMasters/notesMaster1.xml"/>
</Relationships>

</file>

<file path=ppt/notesSlides/_rels/notesSlide710.xml.rels><?xml version="1.0" encoding="UTF-8" standalone="yes"?>
<Relationships xmlns="http://schemas.openxmlformats.org/package/2006/relationships">
<Relationship Id="rId2" Type="http://schemas.openxmlformats.org/officeDocument/2006/relationships/slide" Target="../slides/slide455.xml"/>
<Relationship Id="rId1" Type="http://schemas.openxmlformats.org/officeDocument/2006/relationships/notesMaster" Target="../notesMasters/notesMaster1.xml"/>
</Relationships>

</file>

<file path=ppt/notesSlides/_rels/notesSlide711.xml.rels><?xml version="1.0" encoding="UTF-8" standalone="yes"?>
<Relationships xmlns="http://schemas.openxmlformats.org/package/2006/relationships">
<Relationship Id="rId2" Type="http://schemas.openxmlformats.org/officeDocument/2006/relationships/slide" Target="../slides/slide456.xml"/>
<Relationship Id="rId1" Type="http://schemas.openxmlformats.org/officeDocument/2006/relationships/notesMaster" Target="../notesMasters/notesMaster1.xml"/>
</Relationships>

</file>

<file path=ppt/notesSlides/_rels/notesSlide712.xml.rels><?xml version="1.0" encoding="UTF-8" standalone="yes"?>
<Relationships xmlns="http://schemas.openxmlformats.org/package/2006/relationships">
<Relationship Id="rId2" Type="http://schemas.openxmlformats.org/officeDocument/2006/relationships/slide" Target="../slides/slide457.xml"/>
<Relationship Id="rId1" Type="http://schemas.openxmlformats.org/officeDocument/2006/relationships/notesMaster" Target="../notesMasters/notesMaster1.xml"/>
</Relationships>

</file>

<file path=ppt/notesSlides/_rels/notesSlide713.xml.rels><?xml version="1.0" encoding="UTF-8" standalone="yes"?>
<Relationships xmlns="http://schemas.openxmlformats.org/package/2006/relationships">
<Relationship Id="rId2" Type="http://schemas.openxmlformats.org/officeDocument/2006/relationships/slide" Target="../slides/slide458.xml"/>
<Relationship Id="rId1" Type="http://schemas.openxmlformats.org/officeDocument/2006/relationships/notesMaster" Target="../notesMasters/notesMaster1.xml"/>
</Relationships>

</file>

<file path=ppt/notesSlides/_rels/notesSlide714.xml.rels><?xml version="1.0" encoding="UTF-8" standalone="yes"?>
<Relationships xmlns="http://schemas.openxmlformats.org/package/2006/relationships">
<Relationship Id="rId2" Type="http://schemas.openxmlformats.org/officeDocument/2006/relationships/slide" Target="../slides/slide459.xml"/>
<Relationship Id="rId1" Type="http://schemas.openxmlformats.org/officeDocument/2006/relationships/notesMaster" Target="../notesMasters/notesMaster1.xml"/>
</Relationships>

</file>

<file path=ppt/notesSlides/_rels/notesSlide715.xml.rels><?xml version="1.0" encoding="UTF-8" standalone="yes"?>
<Relationships xmlns="http://schemas.openxmlformats.org/package/2006/relationships">
<Relationship Id="rId2" Type="http://schemas.openxmlformats.org/officeDocument/2006/relationships/slide" Target="../slides/slide460.xml"/>
<Relationship Id="rId1" Type="http://schemas.openxmlformats.org/officeDocument/2006/relationships/notesMaster" Target="../notesMasters/notesMaster1.xml"/>
</Relationships>

</file>

<file path=ppt/notesSlides/_rels/notesSlide716.xml.rels><?xml version="1.0" encoding="UTF-8" standalone="yes"?>
<Relationships xmlns="http://schemas.openxmlformats.org/package/2006/relationships">
<Relationship Id="rId2" Type="http://schemas.openxmlformats.org/officeDocument/2006/relationships/slide" Target="../slides/slide461.xml"/>
<Relationship Id="rId1" Type="http://schemas.openxmlformats.org/officeDocument/2006/relationships/notesMaster" Target="../notesMasters/notesMaster1.xml"/>
</Relationships>

</file>

<file path=ppt/notesSlides/_rels/notesSlide717.xml.rels><?xml version="1.0" encoding="UTF-8" standalone="yes"?>
<Relationships xmlns="http://schemas.openxmlformats.org/package/2006/relationships">
<Relationship Id="rId2" Type="http://schemas.openxmlformats.org/officeDocument/2006/relationships/slide" Target="../slides/slide462.xml"/>
<Relationship Id="rId1" Type="http://schemas.openxmlformats.org/officeDocument/2006/relationships/notesMaster" Target="../notesMasters/notesMaster1.xml"/>
</Relationships>

</file>

<file path=ppt/notesSlides/_rels/notesSlide718.xml.rels><?xml version="1.0" encoding="UTF-8" standalone="yes"?>
<Relationships xmlns="http://schemas.openxmlformats.org/package/2006/relationships">
<Relationship Id="rId2" Type="http://schemas.openxmlformats.org/officeDocument/2006/relationships/slide" Target="../slides/slide463.xml"/>
<Relationship Id="rId1" Type="http://schemas.openxmlformats.org/officeDocument/2006/relationships/notesMaster" Target="../notesMasters/notesMaster1.xml"/>
</Relationships>

</file>

<file path=ppt/notesSlides/_rels/notesSlide719.xml.rels><?xml version="1.0" encoding="UTF-8" standalone="yes"?>
<Relationships xmlns="http://schemas.openxmlformats.org/package/2006/relationships">
<Relationship Id="rId2" Type="http://schemas.openxmlformats.org/officeDocument/2006/relationships/slide" Target="../slides/slide464.xml"/>
<Relationship Id="rId1" Type="http://schemas.openxmlformats.org/officeDocument/2006/relationships/notesMaster" Target="../notesMasters/notesMaster1.xml"/>
</Relationships>

</file>

<file path=ppt/notesSlides/_rels/notesSlide720.xml.rels><?xml version="1.0" encoding="UTF-8" standalone="yes"?>
<Relationships xmlns="http://schemas.openxmlformats.org/package/2006/relationships">
<Relationship Id="rId2" Type="http://schemas.openxmlformats.org/officeDocument/2006/relationships/slide" Target="../slides/slide465.xml"/>
<Relationship Id="rId1" Type="http://schemas.openxmlformats.org/officeDocument/2006/relationships/notesMaster" Target="../notesMasters/notesMaster1.xml"/>
</Relationships>

</file>

<file path=ppt/notesSlides/_rels/notesSlide721.xml.rels><?xml version="1.0" encoding="UTF-8" standalone="yes"?>
<Relationships xmlns="http://schemas.openxmlformats.org/package/2006/relationships">
<Relationship Id="rId2" Type="http://schemas.openxmlformats.org/officeDocument/2006/relationships/slide" Target="../slides/slide466.xml"/>
<Relationship Id="rId1" Type="http://schemas.openxmlformats.org/officeDocument/2006/relationships/notesMaster" Target="../notesMasters/notesMaster1.xml"/>
</Relationships>

</file>

<file path=ppt/notesSlides/_rels/notesSlide722.xml.rels><?xml version="1.0" encoding="UTF-8" standalone="yes"?>
<Relationships xmlns="http://schemas.openxmlformats.org/package/2006/relationships">
<Relationship Id="rId2" Type="http://schemas.openxmlformats.org/officeDocument/2006/relationships/slide" Target="../slides/slide467.xml"/>
<Relationship Id="rId1" Type="http://schemas.openxmlformats.org/officeDocument/2006/relationships/notesMaster" Target="../notesMasters/notesMaster1.xml"/>
</Relationships>

</file>

<file path=ppt/notesSlides/_rels/notesSlide723.xml.rels><?xml version="1.0" encoding="UTF-8" standalone="yes"?>
<Relationships xmlns="http://schemas.openxmlformats.org/package/2006/relationships">
<Relationship Id="rId2" Type="http://schemas.openxmlformats.org/officeDocument/2006/relationships/slide" Target="../slides/slide468.xml"/>
<Relationship Id="rId1" Type="http://schemas.openxmlformats.org/officeDocument/2006/relationships/notesMaster" Target="../notesMasters/notesMaster1.xml"/>
</Relationships>

</file>

<file path=ppt/notesSlides/_rels/notesSlide724.xml.rels><?xml version="1.0" encoding="UTF-8" standalone="yes"?>
<Relationships xmlns="http://schemas.openxmlformats.org/package/2006/relationships">
<Relationship Id="rId2" Type="http://schemas.openxmlformats.org/officeDocument/2006/relationships/slide" Target="../slides/slide469.xml"/>
<Relationship Id="rId1" Type="http://schemas.openxmlformats.org/officeDocument/2006/relationships/notesMaster" Target="../notesMasters/notesMaster1.xml"/>
</Relationships>

</file>

<file path=ppt/notesSlides/_rels/notesSlide725.xml.rels><?xml version="1.0" encoding="UTF-8" standalone="yes"?>
<Relationships xmlns="http://schemas.openxmlformats.org/package/2006/relationships">
<Relationship Id="rId2" Type="http://schemas.openxmlformats.org/officeDocument/2006/relationships/slide" Target="../slides/slide470.xml"/>
<Relationship Id="rId1" Type="http://schemas.openxmlformats.org/officeDocument/2006/relationships/notesMaster" Target="../notesMasters/notesMaster1.xml"/>
</Relationships>

</file>

<file path=ppt/notesSlides/_rels/notesSlide726.xml.rels><?xml version="1.0" encoding="UTF-8" standalone="yes"?>
<Relationships xmlns="http://schemas.openxmlformats.org/package/2006/relationships">
<Relationship Id="rId2" Type="http://schemas.openxmlformats.org/officeDocument/2006/relationships/slide" Target="../slides/slide471.xml"/>
<Relationship Id="rId1" Type="http://schemas.openxmlformats.org/officeDocument/2006/relationships/notesMaster" Target="../notesMasters/notesMaster1.xml"/>
</Relationships>

</file>

<file path=ppt/notesSlides/_rels/notesSlide727.xml.rels><?xml version="1.0" encoding="UTF-8" standalone="yes"?>
<Relationships xmlns="http://schemas.openxmlformats.org/package/2006/relationships">
<Relationship Id="rId2" Type="http://schemas.openxmlformats.org/officeDocument/2006/relationships/slide" Target="../slides/slide472.xml"/>
<Relationship Id="rId1" Type="http://schemas.openxmlformats.org/officeDocument/2006/relationships/notesMaster" Target="../notesMasters/notesMaster1.xml"/>
</Relationships>

</file>

<file path=ppt/notesSlides/_rels/notesSlide728.xml.rels><?xml version="1.0" encoding="UTF-8" standalone="yes"?>
<Relationships xmlns="http://schemas.openxmlformats.org/package/2006/relationships">
<Relationship Id="rId2" Type="http://schemas.openxmlformats.org/officeDocument/2006/relationships/slide" Target="../slides/slide473.xml"/>
<Relationship Id="rId1" Type="http://schemas.openxmlformats.org/officeDocument/2006/relationships/notesMaster" Target="../notesMasters/notesMaster1.xml"/>
</Relationships>

</file>

<file path=ppt/notesSlides/_rels/notesSlide729.xml.rels><?xml version="1.0" encoding="UTF-8" standalone="yes"?>
<Relationships xmlns="http://schemas.openxmlformats.org/package/2006/relationships">
<Relationship Id="rId2" Type="http://schemas.openxmlformats.org/officeDocument/2006/relationships/slide" Target="../slides/slide474.xml"/>
<Relationship Id="rId1" Type="http://schemas.openxmlformats.org/officeDocument/2006/relationships/notesMaster" Target="../notesMasters/notesMaster1.xml"/>
</Relationships>

</file>

<file path=ppt/notesSlides/_rels/notesSlide730.xml.rels><?xml version="1.0" encoding="UTF-8" standalone="yes"?>
<Relationships xmlns="http://schemas.openxmlformats.org/package/2006/relationships">
<Relationship Id="rId2" Type="http://schemas.openxmlformats.org/officeDocument/2006/relationships/slide" Target="../slides/slide475.xml"/>
<Relationship Id="rId1" Type="http://schemas.openxmlformats.org/officeDocument/2006/relationships/notesMaster" Target="../notesMasters/notesMaster1.xml"/>
</Relationships>

</file>

<file path=ppt/notesSlides/_rels/notesSlide731.xml.rels><?xml version="1.0" encoding="UTF-8" standalone="yes"?>
<Relationships xmlns="http://schemas.openxmlformats.org/package/2006/relationships">
<Relationship Id="rId2" Type="http://schemas.openxmlformats.org/officeDocument/2006/relationships/slide" Target="../slides/slide476.xml"/>
<Relationship Id="rId1" Type="http://schemas.openxmlformats.org/officeDocument/2006/relationships/notesMaster" Target="../notesMasters/notesMaster1.xml"/>
</Relationships>

</file>

<file path=ppt/notesSlides/_rels/notesSlide732.xml.rels><?xml version="1.0" encoding="UTF-8" standalone="yes"?>
<Relationships xmlns="http://schemas.openxmlformats.org/package/2006/relationships">
<Relationship Id="rId2" Type="http://schemas.openxmlformats.org/officeDocument/2006/relationships/slide" Target="../slides/slide477.xml"/>
<Relationship Id="rId1" Type="http://schemas.openxmlformats.org/officeDocument/2006/relationships/notesMaster" Target="../notesMasters/notesMaster1.xml"/>
</Relationships>

</file>

<file path=ppt/notesSlides/_rels/notesSlide733.xml.rels><?xml version="1.0" encoding="UTF-8" standalone="yes"?>
<Relationships xmlns="http://schemas.openxmlformats.org/package/2006/relationships">
<Relationship Id="rId2" Type="http://schemas.openxmlformats.org/officeDocument/2006/relationships/slide" Target="../slides/slide478.xml"/>
<Relationship Id="rId1" Type="http://schemas.openxmlformats.org/officeDocument/2006/relationships/notesMaster" Target="../notesMasters/notesMaster1.xml"/>
</Relationships>

</file>

<file path=ppt/notesSlides/_rels/notesSlide734.xml.rels><?xml version="1.0" encoding="UTF-8" standalone="yes"?>
<Relationships xmlns="http://schemas.openxmlformats.org/package/2006/relationships">
<Relationship Id="rId2" Type="http://schemas.openxmlformats.org/officeDocument/2006/relationships/slide" Target="../slides/slide479.xml"/>
<Relationship Id="rId1" Type="http://schemas.openxmlformats.org/officeDocument/2006/relationships/notesMaster" Target="../notesMasters/notesMaster1.xml"/>
</Relationships>

</file>

<file path=ppt/notesSlides/_rels/notesSlide735.xml.rels><?xml version="1.0" encoding="UTF-8" standalone="yes"?>
<Relationships xmlns="http://schemas.openxmlformats.org/package/2006/relationships">
<Relationship Id="rId2" Type="http://schemas.openxmlformats.org/officeDocument/2006/relationships/slide" Target="../slides/slide480.xml"/>
<Relationship Id="rId1" Type="http://schemas.openxmlformats.org/officeDocument/2006/relationships/notesMaster" Target="../notesMasters/notesMaster1.xml"/>
</Relationships>

</file>

<file path=ppt/notesSlides/_rels/notesSlide736.xml.rels><?xml version="1.0" encoding="UTF-8" standalone="yes"?>
<Relationships xmlns="http://schemas.openxmlformats.org/package/2006/relationships">
<Relationship Id="rId2" Type="http://schemas.openxmlformats.org/officeDocument/2006/relationships/slide" Target="../slides/slide481.xml"/>
<Relationship Id="rId1" Type="http://schemas.openxmlformats.org/officeDocument/2006/relationships/notesMaster" Target="../notesMasters/notesMaster1.xml"/>
</Relationships>

</file>

<file path=ppt/notesSlides/_rels/notesSlide737.xml.rels><?xml version="1.0" encoding="UTF-8" standalone="yes"?>
<Relationships xmlns="http://schemas.openxmlformats.org/package/2006/relationships">
<Relationship Id="rId2" Type="http://schemas.openxmlformats.org/officeDocument/2006/relationships/slide" Target="../slides/slide482.xml"/>
<Relationship Id="rId1" Type="http://schemas.openxmlformats.org/officeDocument/2006/relationships/notesMaster" Target="../notesMasters/notesMaster1.xml"/>
</Relationships>

</file>

<file path=ppt/notesSlides/_rels/notesSlide738.xml.rels><?xml version="1.0" encoding="UTF-8" standalone="yes"?>
<Relationships xmlns="http://schemas.openxmlformats.org/package/2006/relationships">
<Relationship Id="rId2" Type="http://schemas.openxmlformats.org/officeDocument/2006/relationships/slide" Target="../slides/slide483.xml"/>
<Relationship Id="rId1" Type="http://schemas.openxmlformats.org/officeDocument/2006/relationships/notesMaster" Target="../notesMasters/notesMaster1.xml"/>
</Relationships>

</file>

<file path=ppt/notesSlides/_rels/notesSlide739.xml.rels><?xml version="1.0" encoding="UTF-8" standalone="yes"?>
<Relationships xmlns="http://schemas.openxmlformats.org/package/2006/relationships">
<Relationship Id="rId2" Type="http://schemas.openxmlformats.org/officeDocument/2006/relationships/slide" Target="../slides/slide484.xml"/>
<Relationship Id="rId1" Type="http://schemas.openxmlformats.org/officeDocument/2006/relationships/notesMaster" Target="../notesMasters/notesMaster1.xml"/>
</Relationships>

</file>

<file path=ppt/notesSlides/_rels/notesSlide740.xml.rels><?xml version="1.0" encoding="UTF-8" standalone="yes"?>
<Relationships xmlns="http://schemas.openxmlformats.org/package/2006/relationships">
<Relationship Id="rId2" Type="http://schemas.openxmlformats.org/officeDocument/2006/relationships/slide" Target="../slides/slide485.xml"/>
<Relationship Id="rId1" Type="http://schemas.openxmlformats.org/officeDocument/2006/relationships/notesMaster" Target="../notesMasters/notesMaster1.xml"/>
</Relationships>

</file>

<file path=ppt/notesSlides/_rels/notesSlide741.xml.rels><?xml version="1.0" encoding="UTF-8" standalone="yes"?>
<Relationships xmlns="http://schemas.openxmlformats.org/package/2006/relationships">
<Relationship Id="rId2" Type="http://schemas.openxmlformats.org/officeDocument/2006/relationships/slide" Target="../slides/slide486.xml"/>
<Relationship Id="rId1" Type="http://schemas.openxmlformats.org/officeDocument/2006/relationships/notesMaster" Target="../notesMasters/notesMaster1.xml"/>
</Relationships>

</file>

<file path=ppt/notesSlides/_rels/notesSlide742.xml.rels><?xml version="1.0" encoding="UTF-8" standalone="yes"?>
<Relationships xmlns="http://schemas.openxmlformats.org/package/2006/relationships">
<Relationship Id="rId2" Type="http://schemas.openxmlformats.org/officeDocument/2006/relationships/slide" Target="../slides/slide487.xml"/>
<Relationship Id="rId1" Type="http://schemas.openxmlformats.org/officeDocument/2006/relationships/notesMaster" Target="../notesMasters/notesMaster1.xml"/>
</Relationships>

</file>

<file path=ppt/notesSlides/_rels/notesSlide743.xml.rels><?xml version="1.0" encoding="UTF-8" standalone="yes"?>
<Relationships xmlns="http://schemas.openxmlformats.org/package/2006/relationships">
<Relationship Id="rId2" Type="http://schemas.openxmlformats.org/officeDocument/2006/relationships/slide" Target="../slides/slide488.xml"/>
<Relationship Id="rId1" Type="http://schemas.openxmlformats.org/officeDocument/2006/relationships/notesMaster" Target="../notesMasters/notesMaster1.xml"/>
</Relationships>

</file>

<file path=ppt/notesSlides/_rels/notesSlide744.xml.rels><?xml version="1.0" encoding="UTF-8" standalone="yes"?>
<Relationships xmlns="http://schemas.openxmlformats.org/package/2006/relationships">
<Relationship Id="rId2" Type="http://schemas.openxmlformats.org/officeDocument/2006/relationships/slide" Target="../slides/slide489.xml"/>
<Relationship Id="rId1" Type="http://schemas.openxmlformats.org/officeDocument/2006/relationships/notesMaster" Target="../notesMasters/notesMaster1.xml"/>
</Relationships>

</file>

<file path=ppt/notesSlides/_rels/notesSlide745.xml.rels><?xml version="1.0" encoding="UTF-8" standalone="yes"?>
<Relationships xmlns="http://schemas.openxmlformats.org/package/2006/relationships">
<Relationship Id="rId2" Type="http://schemas.openxmlformats.org/officeDocument/2006/relationships/slide" Target="../slides/slide490.xml"/>
<Relationship Id="rId1" Type="http://schemas.openxmlformats.org/officeDocument/2006/relationships/notesMaster" Target="../notesMasters/notesMaster1.xml"/>
</Relationships>

</file>

<file path=ppt/notesSlides/_rels/notesSlide746.xml.rels><?xml version="1.0" encoding="UTF-8" standalone="yes"?>
<Relationships xmlns="http://schemas.openxmlformats.org/package/2006/relationships">
<Relationship Id="rId2" Type="http://schemas.openxmlformats.org/officeDocument/2006/relationships/slide" Target="../slides/slide491.xml"/>
<Relationship Id="rId1" Type="http://schemas.openxmlformats.org/officeDocument/2006/relationships/notesMaster" Target="../notesMasters/notesMaster1.xml"/>
</Relationships>

</file>

<file path=ppt/notesSlides/_rels/notesSlide747.xml.rels><?xml version="1.0" encoding="UTF-8" standalone="yes"?>
<Relationships xmlns="http://schemas.openxmlformats.org/package/2006/relationships">
<Relationship Id="rId2" Type="http://schemas.openxmlformats.org/officeDocument/2006/relationships/slide" Target="../slides/slide492.xml"/>
<Relationship Id="rId1" Type="http://schemas.openxmlformats.org/officeDocument/2006/relationships/notesMaster" Target="../notesMasters/notesMaster1.xml"/>
</Relationships>

</file>

<file path=ppt/notesSlides/_rels/notesSlide748.xml.rels><?xml version="1.0" encoding="UTF-8" standalone="yes"?>
<Relationships xmlns="http://schemas.openxmlformats.org/package/2006/relationships">
<Relationship Id="rId2" Type="http://schemas.openxmlformats.org/officeDocument/2006/relationships/slide" Target="../slides/slide493.xml"/>
<Relationship Id="rId1" Type="http://schemas.openxmlformats.org/officeDocument/2006/relationships/notesMaster" Target="../notesMasters/notesMaster1.xml"/>
</Relationships>

</file>

<file path=ppt/notesSlides/_rels/notesSlide749.xml.rels><?xml version="1.0" encoding="UTF-8" standalone="yes"?>
<Relationships xmlns="http://schemas.openxmlformats.org/package/2006/relationships">
<Relationship Id="rId2" Type="http://schemas.openxmlformats.org/officeDocument/2006/relationships/slide" Target="../slides/slide494.xml"/>
<Relationship Id="rId1" Type="http://schemas.openxmlformats.org/officeDocument/2006/relationships/notesMaster" Target="../notesMasters/notesMaster1.xml"/>
</Relationships>

</file>

<file path=ppt/notesSlides/_rels/notesSlide750.xml.rels><?xml version="1.0" encoding="UTF-8" standalone="yes"?>
<Relationships xmlns="http://schemas.openxmlformats.org/package/2006/relationships">
<Relationship Id="rId2" Type="http://schemas.openxmlformats.org/officeDocument/2006/relationships/slide" Target="../slides/slide495.xml"/>
<Relationship Id="rId1" Type="http://schemas.openxmlformats.org/officeDocument/2006/relationships/notesMaster" Target="../notesMasters/notesMaster1.xml"/>
</Relationships>

</file>

<file path=ppt/notesSlides/_rels/notesSlide751.xml.rels><?xml version="1.0" encoding="UTF-8" standalone="yes"?>
<Relationships xmlns="http://schemas.openxmlformats.org/package/2006/relationships">
<Relationship Id="rId2" Type="http://schemas.openxmlformats.org/officeDocument/2006/relationships/slide" Target="../slides/slide496.xml"/>
<Relationship Id="rId1" Type="http://schemas.openxmlformats.org/officeDocument/2006/relationships/notesMaster" Target="../notesMasters/notesMaster1.xml"/>
</Relationships>

</file>

<file path=ppt/notesSlides/_rels/notesSlide752.xml.rels><?xml version="1.0" encoding="UTF-8" standalone="yes"?>
<Relationships xmlns="http://schemas.openxmlformats.org/package/2006/relationships">
<Relationship Id="rId2" Type="http://schemas.openxmlformats.org/officeDocument/2006/relationships/slide" Target="../slides/slide497.xml"/>
<Relationship Id="rId1" Type="http://schemas.openxmlformats.org/officeDocument/2006/relationships/notesMaster" Target="../notesMasters/notesMaster1.xml"/>
</Relationships>

</file>

<file path=ppt/notesSlides/_rels/notesSlide753.xml.rels><?xml version="1.0" encoding="UTF-8" standalone="yes"?>
<Relationships xmlns="http://schemas.openxmlformats.org/package/2006/relationships">
<Relationship Id="rId2" Type="http://schemas.openxmlformats.org/officeDocument/2006/relationships/slide" Target="../slides/slide498.xml"/>
<Relationship Id="rId1" Type="http://schemas.openxmlformats.org/officeDocument/2006/relationships/notesMaster" Target="../notesMasters/notesMaster1.xml"/>
</Relationships>

</file>

<file path=ppt/notesSlides/_rels/notesSlide754.xml.rels><?xml version="1.0" encoding="UTF-8" standalone="yes"?>
<Relationships xmlns="http://schemas.openxmlformats.org/package/2006/relationships">
<Relationship Id="rId2" Type="http://schemas.openxmlformats.org/officeDocument/2006/relationships/slide" Target="../slides/slide499.xml"/>
<Relationship Id="rId1" Type="http://schemas.openxmlformats.org/officeDocument/2006/relationships/notesMaster" Target="../notesMasters/notesMaster1.xml"/>
</Relationships>

</file>

<file path=ppt/notesSlides/_rels/notesSlide755.xml.rels><?xml version="1.0" encoding="UTF-8" standalone="yes"?>
<Relationships xmlns="http://schemas.openxmlformats.org/package/2006/relationships">
<Relationship Id="rId2" Type="http://schemas.openxmlformats.org/officeDocument/2006/relationships/slide" Target="../slides/slide500.xml"/>
<Relationship Id="rId1" Type="http://schemas.openxmlformats.org/officeDocument/2006/relationships/notesMaster" Target="../notesMasters/notesMaster1.xml"/>
</Relationships>

</file>

<file path=ppt/notesSlides/notesSlide256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t &gt; 1 sec</a:t>
            </a:r>
            <a:endParaRPr dirty="0" lang="en-US"/>
          </a:p>
          <a:p>
            <a:pPr/>
            <a:r>
              <a:rPr dirty="0" lang="en-US" smtClean="0"/>
              <a:t>G78151_V1N2</a:t>
            </a:r>
            <a:endParaRPr dirty="0" lang="en-US"/>
          </a:p>
        </p:txBody>
      </p:sp>
    </p:spTree>
  </p:cSld>
  <p:clrMapOvr>
    <a:masterClrMapping/>
  </p:clrMapOvr>
</p:notes>
</file>

<file path=ppt/notesSlides/notesSlide257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0.75 &lt; t &lt; 1 sec</a:t>
            </a:r>
            <a:endParaRPr dirty="0" lang="en-US"/>
          </a:p>
          <a:p>
            <a:pPr/>
            <a:r>
              <a:rPr dirty="0" lang="en-US" smtClean="0"/>
              <a:t>G78151_V1N2</a:t>
            </a:r>
            <a:endParaRPr dirty="0" lang="en-US"/>
          </a:p>
        </p:txBody>
      </p:sp>
    </p:spTree>
  </p:cSld>
  <p:clrMapOvr>
    <a:masterClrMapping/>
  </p:clrMapOvr>
</p:notes>
</file>

<file path=ppt/notesSlides/notesSlide258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0.5 &lt; t &lt; 0.75 sec</a:t>
            </a:r>
            <a:endParaRPr dirty="0" lang="en-US"/>
          </a:p>
          <a:p>
            <a:pPr/>
            <a:r>
              <a:rPr dirty="0" lang="en-US" smtClean="0"/>
              <a:t>G78151_V1N2</a:t>
            </a:r>
            <a:endParaRPr dirty="0" lang="en-US"/>
          </a:p>
        </p:txBody>
      </p:sp>
    </p:spTree>
  </p:cSld>
  <p:clrMapOvr>
    <a:masterClrMapping/>
  </p:clrMapOvr>
</p:notes>
</file>

<file path=ppt/notesSlides/notesSlide259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0.25 &lt; t &lt; 0.5 sec</a:t>
            </a:r>
            <a:endParaRPr dirty="0" lang="en-US"/>
          </a:p>
          <a:p>
            <a:pPr/>
            <a:r>
              <a:rPr dirty="0" lang="en-US" smtClean="0"/>
              <a:t>G78151_V1N2</a:t>
            </a:r>
            <a:endParaRPr dirty="0" lang="en-US"/>
          </a:p>
        </p:txBody>
      </p:sp>
    </p:spTree>
  </p:cSld>
  <p:clrMapOvr>
    <a:masterClrMapping/>
  </p:clrMapOvr>
</p:notes>
</file>

<file path=ppt/notesSlides/notesSlide260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t &lt; 0.25 sec (emptiest)</a:t>
            </a:r>
            <a:endParaRPr dirty="0" lang="en-US"/>
          </a:p>
          <a:p>
            <a:pPr/>
            <a:r>
              <a:rPr dirty="0" lang="en-US" smtClean="0"/>
              <a:t>G78151_V1N2</a:t>
            </a:r>
            <a:endParaRPr dirty="0" lang="en-US"/>
          </a:p>
        </p:txBody>
      </p:sp>
    </p:spTree>
  </p:cSld>
  <p:clrMapOvr>
    <a:masterClrMapping/>
  </p:clrMapOvr>
</p:notes>
</file>

<file path=ppt/notesSlides/notesSlide261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t &gt; 1 sec</a:t>
            </a:r>
            <a:endParaRPr dirty="0" lang="en-US"/>
          </a:p>
          <a:p>
            <a:pPr/>
            <a:r>
              <a:rPr dirty="0" lang="en-US" smtClean="0"/>
              <a:t>G78151_V1N2</a:t>
            </a:r>
            <a:endParaRPr dirty="0" lang="en-US"/>
          </a:p>
        </p:txBody>
      </p:sp>
    </p:spTree>
  </p:cSld>
  <p:clrMapOvr>
    <a:masterClrMapping/>
  </p:clrMapOvr>
</p:notes>
</file>

<file path=ppt/notesSlides/notesSlide262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0.75 &lt; t &lt; 1 sec</a:t>
            </a:r>
            <a:endParaRPr dirty="0" lang="en-US"/>
          </a:p>
          <a:p>
            <a:pPr/>
            <a:r>
              <a:rPr dirty="0" lang="en-US" smtClean="0"/>
              <a:t>G78151_V1N2</a:t>
            </a:r>
            <a:endParaRPr dirty="0" lang="en-US"/>
          </a:p>
        </p:txBody>
      </p:sp>
    </p:spTree>
  </p:cSld>
  <p:clrMapOvr>
    <a:masterClrMapping/>
  </p:clrMapOvr>
</p:notes>
</file>

<file path=ppt/notesSlides/notesSlide263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0.5 &lt; t &lt; 0.75 sec</a:t>
            </a:r>
            <a:endParaRPr dirty="0" lang="en-US"/>
          </a:p>
          <a:p>
            <a:pPr/>
            <a:r>
              <a:rPr dirty="0" lang="en-US" smtClean="0"/>
              <a:t>G78151_V1N2</a:t>
            </a:r>
            <a:endParaRPr dirty="0" lang="en-US"/>
          </a:p>
        </p:txBody>
      </p:sp>
    </p:spTree>
  </p:cSld>
  <p:clrMapOvr>
    <a:masterClrMapping/>
  </p:clrMapOvr>
</p:notes>
</file>

<file path=ppt/notesSlides/notesSlide264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0.25 &lt; t &lt; 0.5 sec</a:t>
            </a:r>
            <a:endParaRPr dirty="0" lang="en-US"/>
          </a:p>
          <a:p>
            <a:pPr/>
            <a:r>
              <a:rPr dirty="0" lang="en-US" smtClean="0"/>
              <a:t>G78151_V1N2</a:t>
            </a:r>
            <a:endParaRPr dirty="0" lang="en-US"/>
          </a:p>
        </p:txBody>
      </p:sp>
    </p:spTree>
  </p:cSld>
  <p:clrMapOvr>
    <a:masterClrMapping/>
  </p:clrMapOvr>
</p:notes>
</file>

<file path=ppt/notesSlides/notesSlide265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t &lt; 0.25 sec (emptiest)</a:t>
            </a:r>
            <a:endParaRPr dirty="0" lang="en-US"/>
          </a:p>
          <a:p>
            <a:pPr/>
            <a:r>
              <a:rPr dirty="0" lang="en-US" smtClean="0"/>
              <a:t>G78151_V1N2</a:t>
            </a:r>
            <a:endParaRPr dirty="0" lang="en-US"/>
          </a:p>
        </p:txBody>
      </p:sp>
    </p:spTree>
  </p:cSld>
  <p:clrMapOvr>
    <a:masterClrMapping/>
  </p:clrMapOvr>
</p:notes>
</file>

<file path=ppt/notesSlides/notesSlide266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t &gt; 1 sec</a:t>
            </a:r>
            <a:endParaRPr dirty="0" lang="en-US"/>
          </a:p>
          <a:p>
            <a:pPr/>
            <a:r>
              <a:rPr dirty="0" lang="en-US" smtClean="0"/>
              <a:t>G73879_V1N2</a:t>
            </a:r>
            <a:endParaRPr dirty="0" lang="en-US"/>
          </a:p>
        </p:txBody>
      </p:sp>
    </p:spTree>
  </p:cSld>
  <p:clrMapOvr>
    <a:masterClrMapping/>
  </p:clrMapOvr>
</p:notes>
</file>

<file path=ppt/notesSlides/notesSlide267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0.75 &lt; t &lt; 1 sec</a:t>
            </a:r>
            <a:endParaRPr dirty="0" lang="en-US"/>
          </a:p>
          <a:p>
            <a:pPr/>
            <a:r>
              <a:rPr dirty="0" lang="en-US" smtClean="0"/>
              <a:t>G73879_V1N2</a:t>
            </a:r>
            <a:endParaRPr dirty="0" lang="en-US"/>
          </a:p>
        </p:txBody>
      </p:sp>
    </p:spTree>
  </p:cSld>
  <p:clrMapOvr>
    <a:masterClrMapping/>
  </p:clrMapOvr>
</p:notes>
</file>

<file path=ppt/notesSlides/notesSlide268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0.5 &lt; t &lt; 0.75 sec</a:t>
            </a:r>
            <a:endParaRPr dirty="0" lang="en-US"/>
          </a:p>
          <a:p>
            <a:pPr/>
            <a:r>
              <a:rPr dirty="0" lang="en-US" smtClean="0"/>
              <a:t>G73879_V1N2</a:t>
            </a:r>
            <a:endParaRPr dirty="0" lang="en-US"/>
          </a:p>
        </p:txBody>
      </p:sp>
    </p:spTree>
  </p:cSld>
  <p:clrMapOvr>
    <a:masterClrMapping/>
  </p:clrMapOvr>
</p:notes>
</file>

<file path=ppt/notesSlides/notesSlide269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0.25 &lt; t &lt; 0.5 sec</a:t>
            </a:r>
            <a:endParaRPr dirty="0" lang="en-US"/>
          </a:p>
          <a:p>
            <a:pPr/>
            <a:r>
              <a:rPr dirty="0" lang="en-US" smtClean="0"/>
              <a:t>G73879_V1N2</a:t>
            </a:r>
            <a:endParaRPr dirty="0" lang="en-US"/>
          </a:p>
        </p:txBody>
      </p:sp>
    </p:spTree>
  </p:cSld>
  <p:clrMapOvr>
    <a:masterClrMapping/>
  </p:clrMapOvr>
</p:notes>
</file>

<file path=ppt/notesSlides/notesSlide270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t &lt; 0.25 sec (emptiest)</a:t>
            </a:r>
            <a:endParaRPr dirty="0" lang="en-US"/>
          </a:p>
          <a:p>
            <a:pPr/>
            <a:r>
              <a:rPr dirty="0" lang="en-US" smtClean="0"/>
              <a:t>G73879_V1N2</a:t>
            </a:r>
            <a:endParaRPr dirty="0" lang="en-US"/>
          </a:p>
        </p:txBody>
      </p:sp>
    </p:spTree>
  </p:cSld>
  <p:clrMapOvr>
    <a:masterClrMapping/>
  </p:clrMapOvr>
</p:notes>
</file>

<file path=ppt/notesSlides/notesSlide271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t &gt; 1 sec</a:t>
            </a:r>
            <a:endParaRPr dirty="0" lang="en-US"/>
          </a:p>
          <a:p>
            <a:pPr/>
            <a:r>
              <a:rPr dirty="0" lang="en-US" smtClean="0"/>
              <a:t>G73879_V1N2</a:t>
            </a:r>
            <a:endParaRPr dirty="0" lang="en-US"/>
          </a:p>
        </p:txBody>
      </p:sp>
    </p:spTree>
  </p:cSld>
  <p:clrMapOvr>
    <a:masterClrMapping/>
  </p:clrMapOvr>
</p:notes>
</file>

<file path=ppt/notesSlides/notesSlide272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0.75 &lt; t &lt; 1 sec</a:t>
            </a:r>
            <a:endParaRPr dirty="0" lang="en-US"/>
          </a:p>
          <a:p>
            <a:pPr/>
            <a:r>
              <a:rPr dirty="0" lang="en-US" smtClean="0"/>
              <a:t>G73879_V1N2</a:t>
            </a:r>
            <a:endParaRPr dirty="0" lang="en-US"/>
          </a:p>
        </p:txBody>
      </p:sp>
    </p:spTree>
  </p:cSld>
  <p:clrMapOvr>
    <a:masterClrMapping/>
  </p:clrMapOvr>
</p:notes>
</file>

<file path=ppt/notesSlides/notesSlide273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0.5 &lt; t &lt; 0.75 sec</a:t>
            </a:r>
            <a:endParaRPr dirty="0" lang="en-US"/>
          </a:p>
          <a:p>
            <a:pPr/>
            <a:r>
              <a:rPr dirty="0" lang="en-US" smtClean="0"/>
              <a:t>G73879_V1N2</a:t>
            </a:r>
            <a:endParaRPr dirty="0" lang="en-US"/>
          </a:p>
        </p:txBody>
      </p:sp>
    </p:spTree>
  </p:cSld>
  <p:clrMapOvr>
    <a:masterClrMapping/>
  </p:clrMapOvr>
</p:notes>
</file>

<file path=ppt/notesSlides/notesSlide274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0.25 &lt; t &lt; 0.5 sec</a:t>
            </a:r>
            <a:endParaRPr dirty="0" lang="en-US"/>
          </a:p>
          <a:p>
            <a:pPr/>
            <a:r>
              <a:rPr dirty="0" lang="en-US" smtClean="0"/>
              <a:t>G73879_V1N2</a:t>
            </a:r>
            <a:endParaRPr dirty="0" lang="en-US"/>
          </a:p>
        </p:txBody>
      </p:sp>
    </p:spTree>
  </p:cSld>
  <p:clrMapOvr>
    <a:masterClrMapping/>
  </p:clrMapOvr>
</p:notes>
</file>

<file path=ppt/notesSlides/notesSlide275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t &lt; 0.25 sec (emptiest)</a:t>
            </a:r>
            <a:endParaRPr dirty="0" lang="en-US"/>
          </a:p>
          <a:p>
            <a:pPr/>
            <a:r>
              <a:rPr dirty="0" lang="en-US" smtClean="0"/>
              <a:t>G73879_V1N2</a:t>
            </a:r>
            <a:endParaRPr dirty="0" lang="en-US"/>
          </a:p>
        </p:txBody>
      </p:sp>
    </p:spTree>
  </p:cSld>
  <p:clrMapOvr>
    <a:masterClrMapping/>
  </p:clrMapOvr>
</p:notes>
</file>

<file path=ppt/notesSlides/notesSlide276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t &gt; 1 sec</a:t>
            </a:r>
            <a:endParaRPr dirty="0" lang="en-US"/>
          </a:p>
          <a:p>
            <a:pPr/>
            <a:r>
              <a:rPr dirty="0" lang="en-US" smtClean="0"/>
              <a:t>G98446_V1N2</a:t>
            </a:r>
            <a:endParaRPr dirty="0" lang="en-US"/>
          </a:p>
        </p:txBody>
      </p:sp>
    </p:spTree>
  </p:cSld>
  <p:clrMapOvr>
    <a:masterClrMapping/>
  </p:clrMapOvr>
</p:notes>
</file>

<file path=ppt/notesSlides/notesSlide277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0.75 &lt; t &lt; 1 sec</a:t>
            </a:r>
            <a:endParaRPr dirty="0" lang="en-US"/>
          </a:p>
          <a:p>
            <a:pPr/>
            <a:r>
              <a:rPr dirty="0" lang="en-US" smtClean="0"/>
              <a:t>G98446_V1N2</a:t>
            </a:r>
            <a:endParaRPr dirty="0" lang="en-US"/>
          </a:p>
        </p:txBody>
      </p:sp>
    </p:spTree>
  </p:cSld>
  <p:clrMapOvr>
    <a:masterClrMapping/>
  </p:clrMapOvr>
</p:notes>
</file>

<file path=ppt/notesSlides/notesSlide278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0.5 &lt; t &lt; 0.75 sec</a:t>
            </a:r>
            <a:endParaRPr dirty="0" lang="en-US"/>
          </a:p>
          <a:p>
            <a:pPr/>
            <a:r>
              <a:rPr dirty="0" lang="en-US" smtClean="0"/>
              <a:t>G98446_V1N2</a:t>
            </a:r>
            <a:endParaRPr dirty="0" lang="en-US"/>
          </a:p>
        </p:txBody>
      </p:sp>
    </p:spTree>
  </p:cSld>
  <p:clrMapOvr>
    <a:masterClrMapping/>
  </p:clrMapOvr>
</p:notes>
</file>

<file path=ppt/notesSlides/notesSlide279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0.25 &lt; t &lt; 0.5 sec</a:t>
            </a:r>
            <a:endParaRPr dirty="0" lang="en-US"/>
          </a:p>
          <a:p>
            <a:pPr/>
            <a:r>
              <a:rPr dirty="0" lang="en-US" smtClean="0"/>
              <a:t>G98446_V1N2</a:t>
            </a:r>
            <a:endParaRPr dirty="0" lang="en-US"/>
          </a:p>
        </p:txBody>
      </p:sp>
    </p:spTree>
  </p:cSld>
  <p:clrMapOvr>
    <a:masterClrMapping/>
  </p:clrMapOvr>
</p:notes>
</file>

<file path=ppt/notesSlides/notesSlide280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t &lt; 0.25 sec (emptiest)</a:t>
            </a:r>
            <a:endParaRPr dirty="0" lang="en-US"/>
          </a:p>
          <a:p>
            <a:pPr/>
            <a:r>
              <a:rPr dirty="0" lang="en-US" smtClean="0"/>
              <a:t>G98446_V1N2</a:t>
            </a:r>
            <a:endParaRPr dirty="0" lang="en-US"/>
          </a:p>
        </p:txBody>
      </p:sp>
    </p:spTree>
  </p:cSld>
  <p:clrMapOvr>
    <a:masterClrMapping/>
  </p:clrMapOvr>
</p:notes>
</file>

<file path=ppt/notesSlides/notesSlide281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t &gt; 1 sec</a:t>
            </a:r>
            <a:endParaRPr dirty="0" lang="en-US"/>
          </a:p>
          <a:p>
            <a:pPr/>
            <a:r>
              <a:rPr dirty="0" lang="en-US" smtClean="0"/>
              <a:t>G98446_V1N2</a:t>
            </a:r>
            <a:endParaRPr dirty="0" lang="en-US"/>
          </a:p>
        </p:txBody>
      </p:sp>
    </p:spTree>
  </p:cSld>
  <p:clrMapOvr>
    <a:masterClrMapping/>
  </p:clrMapOvr>
</p:notes>
</file>

<file path=ppt/notesSlides/notesSlide282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0.75 &lt; t &lt; 1 sec</a:t>
            </a:r>
            <a:endParaRPr dirty="0" lang="en-US"/>
          </a:p>
          <a:p>
            <a:pPr/>
            <a:r>
              <a:rPr dirty="0" lang="en-US" smtClean="0"/>
              <a:t>G98446_V1N2</a:t>
            </a:r>
            <a:endParaRPr dirty="0" lang="en-US"/>
          </a:p>
        </p:txBody>
      </p:sp>
    </p:spTree>
  </p:cSld>
  <p:clrMapOvr>
    <a:masterClrMapping/>
  </p:clrMapOvr>
</p:notes>
</file>

<file path=ppt/notesSlides/notesSlide283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0.5 &lt; t &lt; 0.75 sec</a:t>
            </a:r>
            <a:endParaRPr dirty="0" lang="en-US"/>
          </a:p>
          <a:p>
            <a:pPr/>
            <a:r>
              <a:rPr dirty="0" lang="en-US" smtClean="0"/>
              <a:t>G98446_V1N2</a:t>
            </a:r>
            <a:endParaRPr dirty="0" lang="en-US"/>
          </a:p>
        </p:txBody>
      </p:sp>
    </p:spTree>
  </p:cSld>
  <p:clrMapOvr>
    <a:masterClrMapping/>
  </p:clrMapOvr>
</p:notes>
</file>

<file path=ppt/notesSlides/notesSlide284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0.25 &lt; t &lt; 0.5 sec</a:t>
            </a:r>
            <a:endParaRPr dirty="0" lang="en-US"/>
          </a:p>
          <a:p>
            <a:pPr/>
            <a:r>
              <a:rPr dirty="0" lang="en-US" smtClean="0"/>
              <a:t>G98446_V1N2</a:t>
            </a:r>
            <a:endParaRPr dirty="0" lang="en-US"/>
          </a:p>
        </p:txBody>
      </p:sp>
    </p:spTree>
  </p:cSld>
  <p:clrMapOvr>
    <a:masterClrMapping/>
  </p:clrMapOvr>
</p:notes>
</file>

<file path=ppt/notesSlides/notesSlide285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t &lt; 0.25 sec (emptiest)</a:t>
            </a:r>
            <a:endParaRPr dirty="0" lang="en-US"/>
          </a:p>
          <a:p>
            <a:pPr/>
            <a:r>
              <a:rPr dirty="0" lang="en-US" smtClean="0"/>
              <a:t>G98446_V1N2</a:t>
            </a:r>
            <a:endParaRPr dirty="0" lang="en-US"/>
          </a:p>
        </p:txBody>
      </p:sp>
    </p:spTree>
  </p:cSld>
  <p:clrMapOvr>
    <a:masterClrMapping/>
  </p:clrMapOvr>
</p:notes>
</file>

<file path=ppt/notesSlides/notesSlide286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t &gt; 1 sec</a:t>
            </a:r>
            <a:endParaRPr dirty="0" lang="en-US"/>
          </a:p>
          <a:p>
            <a:pPr/>
            <a:r>
              <a:rPr dirty="0" lang="en-US" smtClean="0"/>
              <a:t>G45848_V1N2</a:t>
            </a:r>
            <a:endParaRPr dirty="0" lang="en-US"/>
          </a:p>
        </p:txBody>
      </p:sp>
    </p:spTree>
  </p:cSld>
  <p:clrMapOvr>
    <a:masterClrMapping/>
  </p:clrMapOvr>
</p:notes>
</file>

<file path=ppt/notesSlides/notesSlide287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0.75 &lt; t &lt; 1 sec</a:t>
            </a:r>
            <a:endParaRPr dirty="0" lang="en-US"/>
          </a:p>
          <a:p>
            <a:pPr/>
            <a:r>
              <a:rPr dirty="0" lang="en-US" smtClean="0"/>
              <a:t>G45848_V1N2</a:t>
            </a:r>
            <a:endParaRPr dirty="0" lang="en-US"/>
          </a:p>
        </p:txBody>
      </p:sp>
    </p:spTree>
  </p:cSld>
  <p:clrMapOvr>
    <a:masterClrMapping/>
  </p:clrMapOvr>
</p:notes>
</file>

<file path=ppt/notesSlides/notesSlide288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0.5 &lt; t &lt; 0.75 sec</a:t>
            </a:r>
            <a:endParaRPr dirty="0" lang="en-US"/>
          </a:p>
          <a:p>
            <a:pPr/>
            <a:r>
              <a:rPr dirty="0" lang="en-US" smtClean="0"/>
              <a:t>G45848_V1N2</a:t>
            </a:r>
            <a:endParaRPr dirty="0" lang="en-US"/>
          </a:p>
        </p:txBody>
      </p:sp>
    </p:spTree>
  </p:cSld>
  <p:clrMapOvr>
    <a:masterClrMapping/>
  </p:clrMapOvr>
</p:notes>
</file>

<file path=ppt/notesSlides/notesSlide289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0.25 &lt; t &lt; 0.5 sec</a:t>
            </a:r>
            <a:endParaRPr dirty="0" lang="en-US"/>
          </a:p>
          <a:p>
            <a:pPr/>
            <a:r>
              <a:rPr dirty="0" lang="en-US" smtClean="0"/>
              <a:t>G45848_V1N2</a:t>
            </a:r>
            <a:endParaRPr dirty="0" lang="en-US"/>
          </a:p>
        </p:txBody>
      </p:sp>
    </p:spTree>
  </p:cSld>
  <p:clrMapOvr>
    <a:masterClrMapping/>
  </p:clrMapOvr>
</p:notes>
</file>

<file path=ppt/notesSlides/notesSlide290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t &lt; 0.25 sec (emptiest)</a:t>
            </a:r>
            <a:endParaRPr dirty="0" lang="en-US"/>
          </a:p>
          <a:p>
            <a:pPr/>
            <a:r>
              <a:rPr dirty="0" lang="en-US" smtClean="0"/>
              <a:t>G45848_V1N2</a:t>
            </a:r>
            <a:endParaRPr dirty="0" lang="en-US"/>
          </a:p>
        </p:txBody>
      </p:sp>
    </p:spTree>
  </p:cSld>
  <p:clrMapOvr>
    <a:masterClrMapping/>
  </p:clrMapOvr>
</p:notes>
</file>

<file path=ppt/notesSlides/notesSlide291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t &gt; 1 sec</a:t>
            </a:r>
            <a:endParaRPr dirty="0" lang="en-US"/>
          </a:p>
          <a:p>
            <a:pPr/>
            <a:r>
              <a:rPr dirty="0" lang="en-US" smtClean="0"/>
              <a:t>G45848_V1N2</a:t>
            </a:r>
            <a:endParaRPr dirty="0" lang="en-US"/>
          </a:p>
        </p:txBody>
      </p:sp>
    </p:spTree>
  </p:cSld>
  <p:clrMapOvr>
    <a:masterClrMapping/>
  </p:clrMapOvr>
</p:notes>
</file>

<file path=ppt/notesSlides/notesSlide292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0.75 &lt; t &lt; 1 sec</a:t>
            </a:r>
            <a:endParaRPr dirty="0" lang="en-US"/>
          </a:p>
          <a:p>
            <a:pPr/>
            <a:r>
              <a:rPr dirty="0" lang="en-US" smtClean="0"/>
              <a:t>G45848_V1N2</a:t>
            </a:r>
            <a:endParaRPr dirty="0" lang="en-US"/>
          </a:p>
        </p:txBody>
      </p:sp>
    </p:spTree>
  </p:cSld>
  <p:clrMapOvr>
    <a:masterClrMapping/>
  </p:clrMapOvr>
</p:notes>
</file>

<file path=ppt/notesSlides/notesSlide293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0.5 &lt; t &lt; 0.75 sec</a:t>
            </a:r>
            <a:endParaRPr dirty="0" lang="en-US"/>
          </a:p>
          <a:p>
            <a:pPr/>
            <a:r>
              <a:rPr dirty="0" lang="en-US" smtClean="0"/>
              <a:t>G45848_V1N2</a:t>
            </a:r>
            <a:endParaRPr dirty="0" lang="en-US"/>
          </a:p>
        </p:txBody>
      </p:sp>
    </p:spTree>
  </p:cSld>
  <p:clrMapOvr>
    <a:masterClrMapping/>
  </p:clrMapOvr>
</p:notes>
</file>

<file path=ppt/notesSlides/notesSlide294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0.25 &lt; t &lt; 0.5 sec</a:t>
            </a:r>
            <a:endParaRPr dirty="0" lang="en-US"/>
          </a:p>
          <a:p>
            <a:pPr/>
            <a:r>
              <a:rPr dirty="0" lang="en-US" smtClean="0"/>
              <a:t>G45848_V1N2</a:t>
            </a:r>
            <a:endParaRPr dirty="0" lang="en-US"/>
          </a:p>
        </p:txBody>
      </p:sp>
    </p:spTree>
  </p:cSld>
  <p:clrMapOvr>
    <a:masterClrMapping/>
  </p:clrMapOvr>
</p:notes>
</file>

<file path=ppt/notesSlides/notesSlide295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t &lt; 0.25 sec (emptiest)</a:t>
            </a:r>
            <a:endParaRPr dirty="0" lang="en-US"/>
          </a:p>
          <a:p>
            <a:pPr/>
            <a:r>
              <a:rPr dirty="0" lang="en-US" smtClean="0"/>
              <a:t>G45848_V1N2</a:t>
            </a:r>
            <a:endParaRPr dirty="0" lang="en-US"/>
          </a:p>
        </p:txBody>
      </p:sp>
    </p:spTree>
  </p:cSld>
  <p:clrMapOvr>
    <a:masterClrMapping/>
  </p:clrMapOvr>
</p:notes>
</file>

<file path=ppt/notesSlides/notesSlide296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t &gt; 1 sec</a:t>
            </a:r>
            <a:endParaRPr dirty="0" lang="en-US"/>
          </a:p>
          <a:p>
            <a:pPr/>
            <a:r>
              <a:rPr dirty="0" lang="en-US" smtClean="0"/>
              <a:t>G62534_V1N2</a:t>
            </a:r>
            <a:endParaRPr dirty="0" lang="en-US"/>
          </a:p>
        </p:txBody>
      </p:sp>
    </p:spTree>
  </p:cSld>
  <p:clrMapOvr>
    <a:masterClrMapping/>
  </p:clrMapOvr>
</p:notes>
</file>

<file path=ppt/notesSlides/notesSlide297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0.75 &lt; t &lt; 1 sec</a:t>
            </a:r>
            <a:endParaRPr dirty="0" lang="en-US"/>
          </a:p>
          <a:p>
            <a:pPr/>
            <a:r>
              <a:rPr dirty="0" lang="en-US" smtClean="0"/>
              <a:t>G62534_V1N2</a:t>
            </a:r>
            <a:endParaRPr dirty="0" lang="en-US"/>
          </a:p>
        </p:txBody>
      </p:sp>
    </p:spTree>
  </p:cSld>
  <p:clrMapOvr>
    <a:masterClrMapping/>
  </p:clrMapOvr>
</p:notes>
</file>

<file path=ppt/notesSlides/notesSlide298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0.5 &lt; t &lt; 0.75 sec</a:t>
            </a:r>
            <a:endParaRPr dirty="0" lang="en-US"/>
          </a:p>
          <a:p>
            <a:pPr/>
            <a:r>
              <a:rPr dirty="0" lang="en-US" smtClean="0"/>
              <a:t>G62534_V1N2</a:t>
            </a:r>
            <a:endParaRPr dirty="0" lang="en-US"/>
          </a:p>
        </p:txBody>
      </p:sp>
    </p:spTree>
  </p:cSld>
  <p:clrMapOvr>
    <a:masterClrMapping/>
  </p:clrMapOvr>
</p:notes>
</file>

<file path=ppt/notesSlides/notesSlide299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0.25 &lt; t &lt; 0.5 sec</a:t>
            </a:r>
            <a:endParaRPr dirty="0" lang="en-US"/>
          </a:p>
          <a:p>
            <a:pPr/>
            <a:r>
              <a:rPr dirty="0" lang="en-US" smtClean="0"/>
              <a:t>G62534_V1N2</a:t>
            </a:r>
            <a:endParaRPr dirty="0" lang="en-US"/>
          </a:p>
        </p:txBody>
      </p:sp>
    </p:spTree>
  </p:cSld>
  <p:clrMapOvr>
    <a:masterClrMapping/>
  </p:clrMapOvr>
</p:notes>
</file>

<file path=ppt/notesSlides/notesSlide300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t &lt; 0.25 sec (emptiest)</a:t>
            </a:r>
            <a:endParaRPr dirty="0" lang="en-US"/>
          </a:p>
          <a:p>
            <a:pPr/>
            <a:r>
              <a:rPr dirty="0" lang="en-US" smtClean="0"/>
              <a:t>G62534_V1N2</a:t>
            </a:r>
            <a:endParaRPr dirty="0" lang="en-US"/>
          </a:p>
        </p:txBody>
      </p:sp>
    </p:spTree>
  </p:cSld>
  <p:clrMapOvr>
    <a:masterClrMapping/>
  </p:clrMapOvr>
</p:notes>
</file>

<file path=ppt/notesSlides/notesSlide301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t &gt; 1 sec</a:t>
            </a:r>
            <a:endParaRPr dirty="0" lang="en-US"/>
          </a:p>
          <a:p>
            <a:pPr/>
            <a:r>
              <a:rPr dirty="0" lang="en-US" smtClean="0"/>
              <a:t>G62534_V1N2</a:t>
            </a:r>
            <a:endParaRPr dirty="0" lang="en-US"/>
          </a:p>
        </p:txBody>
      </p:sp>
    </p:spTree>
  </p:cSld>
  <p:clrMapOvr>
    <a:masterClrMapping/>
  </p:clrMapOvr>
</p:notes>
</file>

<file path=ppt/notesSlides/notesSlide302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0.75 &lt; t &lt; 1 sec</a:t>
            </a:r>
            <a:endParaRPr dirty="0" lang="en-US"/>
          </a:p>
          <a:p>
            <a:pPr/>
            <a:r>
              <a:rPr dirty="0" lang="en-US" smtClean="0"/>
              <a:t>G62534_V1N2</a:t>
            </a:r>
            <a:endParaRPr dirty="0" lang="en-US"/>
          </a:p>
        </p:txBody>
      </p:sp>
    </p:spTree>
  </p:cSld>
  <p:clrMapOvr>
    <a:masterClrMapping/>
  </p:clrMapOvr>
</p:notes>
</file>

<file path=ppt/notesSlides/notesSlide303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0.5 &lt; t &lt; 0.75 sec</a:t>
            </a:r>
            <a:endParaRPr dirty="0" lang="en-US"/>
          </a:p>
          <a:p>
            <a:pPr/>
            <a:r>
              <a:rPr dirty="0" lang="en-US" smtClean="0"/>
              <a:t>G62534_V1N2</a:t>
            </a:r>
            <a:endParaRPr dirty="0" lang="en-US"/>
          </a:p>
        </p:txBody>
      </p:sp>
    </p:spTree>
  </p:cSld>
  <p:clrMapOvr>
    <a:masterClrMapping/>
  </p:clrMapOvr>
</p:notes>
</file>

<file path=ppt/notesSlides/notesSlide304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0.25 &lt; t &lt; 0.5 sec</a:t>
            </a:r>
            <a:endParaRPr dirty="0" lang="en-US"/>
          </a:p>
          <a:p>
            <a:pPr/>
            <a:r>
              <a:rPr dirty="0" lang="en-US" smtClean="0"/>
              <a:t>G62534_V1N2</a:t>
            </a:r>
            <a:endParaRPr dirty="0" lang="en-US"/>
          </a:p>
        </p:txBody>
      </p:sp>
    </p:spTree>
  </p:cSld>
  <p:clrMapOvr>
    <a:masterClrMapping/>
  </p:clrMapOvr>
</p:notes>
</file>

<file path=ppt/notesSlides/notesSlide305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t &lt; 0.25 sec (emptiest)</a:t>
            </a:r>
            <a:endParaRPr dirty="0" lang="en-US"/>
          </a:p>
          <a:p>
            <a:pPr/>
            <a:r>
              <a:rPr dirty="0" lang="en-US" smtClean="0"/>
              <a:t>G62534_V1N2</a:t>
            </a:r>
            <a:endParaRPr dirty="0" lang="en-US"/>
          </a:p>
        </p:txBody>
      </p:sp>
    </p:spTree>
  </p:cSld>
  <p:clrMapOvr>
    <a:masterClrMapping/>
  </p:clrMapOvr>
</p:notes>
</file>

<file path=ppt/notesSlides/notesSlide306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t &gt; 1 sec</a:t>
            </a:r>
            <a:endParaRPr dirty="0" lang="en-US"/>
          </a:p>
          <a:p>
            <a:pPr/>
            <a:r>
              <a:rPr dirty="0" lang="en-US" smtClean="0"/>
              <a:t>G58925_V1N2</a:t>
            </a:r>
            <a:endParaRPr dirty="0" lang="en-US"/>
          </a:p>
        </p:txBody>
      </p:sp>
    </p:spTree>
  </p:cSld>
  <p:clrMapOvr>
    <a:masterClrMapping/>
  </p:clrMapOvr>
</p:notes>
</file>

<file path=ppt/notesSlides/notesSlide307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0.75 &lt; t &lt; 1 sec</a:t>
            </a:r>
            <a:endParaRPr dirty="0" lang="en-US"/>
          </a:p>
          <a:p>
            <a:pPr/>
            <a:r>
              <a:rPr dirty="0" lang="en-US" smtClean="0"/>
              <a:t>G58925_V1N2</a:t>
            </a:r>
            <a:endParaRPr dirty="0" lang="en-US"/>
          </a:p>
        </p:txBody>
      </p:sp>
    </p:spTree>
  </p:cSld>
  <p:clrMapOvr>
    <a:masterClrMapping/>
  </p:clrMapOvr>
</p:notes>
</file>

<file path=ppt/notesSlides/notesSlide308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0.5 &lt; t &lt; 0.75 sec</a:t>
            </a:r>
            <a:endParaRPr dirty="0" lang="en-US"/>
          </a:p>
          <a:p>
            <a:pPr/>
            <a:r>
              <a:rPr dirty="0" lang="en-US" smtClean="0"/>
              <a:t>G58925_V1N2</a:t>
            </a:r>
            <a:endParaRPr dirty="0" lang="en-US"/>
          </a:p>
        </p:txBody>
      </p:sp>
    </p:spTree>
  </p:cSld>
  <p:clrMapOvr>
    <a:masterClrMapping/>
  </p:clrMapOvr>
</p:notes>
</file>

<file path=ppt/notesSlides/notesSlide309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0.25 &lt; t &lt; 0.5 sec</a:t>
            </a:r>
            <a:endParaRPr dirty="0" lang="en-US"/>
          </a:p>
          <a:p>
            <a:pPr/>
            <a:r>
              <a:rPr dirty="0" lang="en-US" smtClean="0"/>
              <a:t>G58925_V1N2</a:t>
            </a:r>
            <a:endParaRPr dirty="0" lang="en-US"/>
          </a:p>
        </p:txBody>
      </p:sp>
    </p:spTree>
  </p:cSld>
  <p:clrMapOvr>
    <a:masterClrMapping/>
  </p:clrMapOvr>
</p:notes>
</file>

<file path=ppt/notesSlides/notesSlide310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t &lt; 0.25 sec (emptiest)</a:t>
            </a:r>
            <a:endParaRPr dirty="0" lang="en-US"/>
          </a:p>
          <a:p>
            <a:pPr/>
            <a:r>
              <a:rPr dirty="0" lang="en-US" smtClean="0"/>
              <a:t>G58925_V1N2</a:t>
            </a:r>
            <a:endParaRPr dirty="0" lang="en-US"/>
          </a:p>
        </p:txBody>
      </p:sp>
    </p:spTree>
  </p:cSld>
  <p:clrMapOvr>
    <a:masterClrMapping/>
  </p:clrMapOvr>
</p:notes>
</file>

<file path=ppt/notesSlides/notesSlide311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t &gt; 1 sec</a:t>
            </a:r>
            <a:endParaRPr dirty="0" lang="en-US"/>
          </a:p>
          <a:p>
            <a:pPr/>
            <a:r>
              <a:rPr dirty="0" lang="en-US" smtClean="0"/>
              <a:t>G58925_V1N2</a:t>
            </a:r>
            <a:endParaRPr dirty="0" lang="en-US"/>
          </a:p>
        </p:txBody>
      </p:sp>
    </p:spTree>
  </p:cSld>
  <p:clrMapOvr>
    <a:masterClrMapping/>
  </p:clrMapOvr>
</p:notes>
</file>

<file path=ppt/notesSlides/notesSlide312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0.75 &lt; t &lt; 1 sec</a:t>
            </a:r>
            <a:endParaRPr dirty="0" lang="en-US"/>
          </a:p>
          <a:p>
            <a:pPr/>
            <a:r>
              <a:rPr dirty="0" lang="en-US" smtClean="0"/>
              <a:t>G58925_V1N2</a:t>
            </a:r>
            <a:endParaRPr dirty="0" lang="en-US"/>
          </a:p>
        </p:txBody>
      </p:sp>
    </p:spTree>
  </p:cSld>
  <p:clrMapOvr>
    <a:masterClrMapping/>
  </p:clrMapOvr>
</p:notes>
</file>

<file path=ppt/notesSlides/notesSlide313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0.5 &lt; t &lt; 0.75 sec</a:t>
            </a:r>
            <a:endParaRPr dirty="0" lang="en-US"/>
          </a:p>
          <a:p>
            <a:pPr/>
            <a:r>
              <a:rPr dirty="0" lang="en-US" smtClean="0"/>
              <a:t>G58925_V1N2</a:t>
            </a:r>
            <a:endParaRPr dirty="0" lang="en-US"/>
          </a:p>
        </p:txBody>
      </p:sp>
    </p:spTree>
  </p:cSld>
  <p:clrMapOvr>
    <a:masterClrMapping/>
  </p:clrMapOvr>
</p:notes>
</file>

<file path=ppt/notesSlides/notesSlide314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0.25 &lt; t &lt; 0.5 sec</a:t>
            </a:r>
            <a:endParaRPr dirty="0" lang="en-US"/>
          </a:p>
          <a:p>
            <a:pPr/>
            <a:r>
              <a:rPr dirty="0" lang="en-US" smtClean="0"/>
              <a:t>G58925_V1N2</a:t>
            </a:r>
            <a:endParaRPr dirty="0" lang="en-US"/>
          </a:p>
        </p:txBody>
      </p:sp>
    </p:spTree>
  </p:cSld>
  <p:clrMapOvr>
    <a:masterClrMapping/>
  </p:clrMapOvr>
</p:notes>
</file>

<file path=ppt/notesSlides/notesSlide315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t &lt; 0.25 sec (emptiest)</a:t>
            </a:r>
            <a:endParaRPr dirty="0" lang="en-US"/>
          </a:p>
          <a:p>
            <a:pPr/>
            <a:r>
              <a:rPr dirty="0" lang="en-US" smtClean="0"/>
              <a:t>G58925_V1N2</a:t>
            </a:r>
            <a:endParaRPr dirty="0" lang="en-US"/>
          </a:p>
        </p:txBody>
      </p:sp>
    </p:spTree>
  </p:cSld>
  <p:clrMapOvr>
    <a:masterClrMapping/>
  </p:clrMapOvr>
</p:notes>
</file>

<file path=ppt/notesSlides/notesSlide316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t &gt; 1 sec</a:t>
            </a:r>
            <a:endParaRPr dirty="0" lang="en-US"/>
          </a:p>
          <a:p>
            <a:pPr/>
            <a:r>
              <a:rPr dirty="0" lang="en-US" smtClean="0"/>
              <a:t>G10600_V1N2</a:t>
            </a:r>
            <a:endParaRPr dirty="0" lang="en-US"/>
          </a:p>
        </p:txBody>
      </p:sp>
    </p:spTree>
  </p:cSld>
  <p:clrMapOvr>
    <a:masterClrMapping/>
  </p:clrMapOvr>
</p:notes>
</file>

<file path=ppt/notesSlides/notesSlide317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0.75 &lt; t &lt; 1 sec</a:t>
            </a:r>
            <a:endParaRPr dirty="0" lang="en-US"/>
          </a:p>
          <a:p>
            <a:pPr/>
            <a:r>
              <a:rPr dirty="0" lang="en-US" smtClean="0"/>
              <a:t>G10600_V1N2</a:t>
            </a:r>
            <a:endParaRPr dirty="0" lang="en-US"/>
          </a:p>
        </p:txBody>
      </p:sp>
    </p:spTree>
  </p:cSld>
  <p:clrMapOvr>
    <a:masterClrMapping/>
  </p:clrMapOvr>
</p:notes>
</file>

<file path=ppt/notesSlides/notesSlide318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0.5 &lt; t &lt; 0.75 sec</a:t>
            </a:r>
            <a:endParaRPr dirty="0" lang="en-US"/>
          </a:p>
          <a:p>
            <a:pPr/>
            <a:r>
              <a:rPr dirty="0" lang="en-US" smtClean="0"/>
              <a:t>G10600_V1N2</a:t>
            </a:r>
            <a:endParaRPr dirty="0" lang="en-US"/>
          </a:p>
        </p:txBody>
      </p:sp>
    </p:spTree>
  </p:cSld>
  <p:clrMapOvr>
    <a:masterClrMapping/>
  </p:clrMapOvr>
</p:notes>
</file>

<file path=ppt/notesSlides/notesSlide319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0.25 &lt; t &lt; 0.5 sec</a:t>
            </a:r>
            <a:endParaRPr dirty="0" lang="en-US"/>
          </a:p>
          <a:p>
            <a:pPr/>
            <a:r>
              <a:rPr dirty="0" lang="en-US" smtClean="0"/>
              <a:t>G10600_V1N2</a:t>
            </a:r>
            <a:endParaRPr dirty="0" lang="en-US"/>
          </a:p>
        </p:txBody>
      </p:sp>
    </p:spTree>
  </p:cSld>
  <p:clrMapOvr>
    <a:masterClrMapping/>
  </p:clrMapOvr>
</p:notes>
</file>

<file path=ppt/notesSlides/notesSlide320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t &lt; 0.25 sec (emptiest)</a:t>
            </a:r>
            <a:endParaRPr dirty="0" lang="en-US"/>
          </a:p>
          <a:p>
            <a:pPr/>
            <a:r>
              <a:rPr dirty="0" lang="en-US" smtClean="0"/>
              <a:t>G10600_V1N2</a:t>
            </a:r>
            <a:endParaRPr dirty="0" lang="en-US"/>
          </a:p>
        </p:txBody>
      </p:sp>
    </p:spTree>
  </p:cSld>
  <p:clrMapOvr>
    <a:masterClrMapping/>
  </p:clrMapOvr>
</p:notes>
</file>

<file path=ppt/notesSlides/notesSlide321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t &gt; 1 sec</a:t>
            </a:r>
            <a:endParaRPr dirty="0" lang="en-US"/>
          </a:p>
          <a:p>
            <a:pPr/>
            <a:r>
              <a:rPr dirty="0" lang="en-US" smtClean="0"/>
              <a:t>G10600_V1N2</a:t>
            </a:r>
            <a:endParaRPr dirty="0" lang="en-US"/>
          </a:p>
        </p:txBody>
      </p:sp>
    </p:spTree>
  </p:cSld>
  <p:clrMapOvr>
    <a:masterClrMapping/>
  </p:clrMapOvr>
</p:notes>
</file>

<file path=ppt/notesSlides/notesSlide322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0.75 &lt; t &lt; 1 sec</a:t>
            </a:r>
            <a:endParaRPr dirty="0" lang="en-US"/>
          </a:p>
          <a:p>
            <a:pPr/>
            <a:r>
              <a:rPr dirty="0" lang="en-US" smtClean="0"/>
              <a:t>G10600_V1N2</a:t>
            </a:r>
            <a:endParaRPr dirty="0" lang="en-US"/>
          </a:p>
        </p:txBody>
      </p:sp>
    </p:spTree>
  </p:cSld>
  <p:clrMapOvr>
    <a:masterClrMapping/>
  </p:clrMapOvr>
</p:notes>
</file>

<file path=ppt/notesSlides/notesSlide323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0.5 &lt; t &lt; 0.75 sec</a:t>
            </a:r>
            <a:endParaRPr dirty="0" lang="en-US"/>
          </a:p>
          <a:p>
            <a:pPr/>
            <a:r>
              <a:rPr dirty="0" lang="en-US" smtClean="0"/>
              <a:t>G10600_V1N2</a:t>
            </a:r>
            <a:endParaRPr dirty="0" lang="en-US"/>
          </a:p>
        </p:txBody>
      </p:sp>
    </p:spTree>
  </p:cSld>
  <p:clrMapOvr>
    <a:masterClrMapping/>
  </p:clrMapOvr>
</p:notes>
</file>

<file path=ppt/notesSlides/notesSlide324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0.25 &lt; t &lt; 0.5 sec</a:t>
            </a:r>
            <a:endParaRPr dirty="0" lang="en-US"/>
          </a:p>
          <a:p>
            <a:pPr/>
            <a:r>
              <a:rPr dirty="0" lang="en-US" smtClean="0"/>
              <a:t>G10600_V1N2</a:t>
            </a:r>
            <a:endParaRPr dirty="0" lang="en-US"/>
          </a:p>
        </p:txBody>
      </p:sp>
    </p:spTree>
  </p:cSld>
  <p:clrMapOvr>
    <a:masterClrMapping/>
  </p:clrMapOvr>
</p:notes>
</file>

<file path=ppt/notesSlides/notesSlide325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t &lt; 0.25 sec (emptiest)</a:t>
            </a:r>
            <a:endParaRPr dirty="0" lang="en-US"/>
          </a:p>
          <a:p>
            <a:pPr/>
            <a:r>
              <a:rPr dirty="0" lang="en-US" smtClean="0"/>
              <a:t>G10600_V1N2</a:t>
            </a:r>
            <a:endParaRPr dirty="0" lang="en-US"/>
          </a:p>
        </p:txBody>
      </p:sp>
    </p:spTree>
  </p:cSld>
  <p:clrMapOvr>
    <a:masterClrMapping/>
  </p:clrMapOvr>
</p:notes>
</file>

<file path=ppt/notesSlides/notesSlide326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t &gt; 1 sec</a:t>
            </a:r>
            <a:endParaRPr dirty="0" lang="en-US"/>
          </a:p>
          <a:p>
            <a:pPr/>
            <a:r>
              <a:rPr dirty="0" lang="en-US" smtClean="0"/>
              <a:t>G81096_V1N2</a:t>
            </a:r>
            <a:endParaRPr dirty="0" lang="en-US"/>
          </a:p>
        </p:txBody>
      </p:sp>
    </p:spTree>
  </p:cSld>
  <p:clrMapOvr>
    <a:masterClrMapping/>
  </p:clrMapOvr>
</p:notes>
</file>

<file path=ppt/notesSlides/notesSlide327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0.75 &lt; t &lt; 1 sec</a:t>
            </a:r>
            <a:endParaRPr dirty="0" lang="en-US"/>
          </a:p>
          <a:p>
            <a:pPr/>
            <a:r>
              <a:rPr dirty="0" lang="en-US" smtClean="0"/>
              <a:t>G81096_V1N2</a:t>
            </a:r>
            <a:endParaRPr dirty="0" lang="en-US"/>
          </a:p>
        </p:txBody>
      </p:sp>
    </p:spTree>
  </p:cSld>
  <p:clrMapOvr>
    <a:masterClrMapping/>
  </p:clrMapOvr>
</p:notes>
</file>

<file path=ppt/notesSlides/notesSlide328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0.5 &lt; t &lt; 0.75 sec</a:t>
            </a:r>
            <a:endParaRPr dirty="0" lang="en-US"/>
          </a:p>
          <a:p>
            <a:pPr/>
            <a:r>
              <a:rPr dirty="0" lang="en-US" smtClean="0"/>
              <a:t>G81096_V1N2</a:t>
            </a:r>
            <a:endParaRPr dirty="0" lang="en-US"/>
          </a:p>
        </p:txBody>
      </p:sp>
    </p:spTree>
  </p:cSld>
  <p:clrMapOvr>
    <a:masterClrMapping/>
  </p:clrMapOvr>
</p:notes>
</file>

<file path=ppt/notesSlides/notesSlide329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0.25 &lt; t &lt; 0.5 sec</a:t>
            </a:r>
            <a:endParaRPr dirty="0" lang="en-US"/>
          </a:p>
          <a:p>
            <a:pPr/>
            <a:r>
              <a:rPr dirty="0" lang="en-US" smtClean="0"/>
              <a:t>G81096_V1N2</a:t>
            </a:r>
            <a:endParaRPr dirty="0" lang="en-US"/>
          </a:p>
        </p:txBody>
      </p:sp>
    </p:spTree>
  </p:cSld>
  <p:clrMapOvr>
    <a:masterClrMapping/>
  </p:clrMapOvr>
</p:notes>
</file>

<file path=ppt/notesSlides/notesSlide330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t &lt; 0.25 sec (emptiest)</a:t>
            </a:r>
            <a:endParaRPr dirty="0" lang="en-US"/>
          </a:p>
          <a:p>
            <a:pPr/>
            <a:r>
              <a:rPr dirty="0" lang="en-US" smtClean="0"/>
              <a:t>G81096_V1N2</a:t>
            </a:r>
            <a:endParaRPr dirty="0" lang="en-US"/>
          </a:p>
        </p:txBody>
      </p:sp>
    </p:spTree>
  </p:cSld>
  <p:clrMapOvr>
    <a:masterClrMapping/>
  </p:clrMapOvr>
</p:notes>
</file>

<file path=ppt/notesSlides/notesSlide331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t &gt; 1 sec</a:t>
            </a:r>
            <a:endParaRPr dirty="0" lang="en-US"/>
          </a:p>
          <a:p>
            <a:pPr/>
            <a:r>
              <a:rPr dirty="0" lang="en-US" smtClean="0"/>
              <a:t>G81096_V1N2</a:t>
            </a:r>
            <a:endParaRPr dirty="0" lang="en-US"/>
          </a:p>
        </p:txBody>
      </p:sp>
    </p:spTree>
  </p:cSld>
  <p:clrMapOvr>
    <a:masterClrMapping/>
  </p:clrMapOvr>
</p:notes>
</file>

<file path=ppt/notesSlides/notesSlide332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0.75 &lt; t &lt; 1 sec</a:t>
            </a:r>
            <a:endParaRPr dirty="0" lang="en-US"/>
          </a:p>
          <a:p>
            <a:pPr/>
            <a:r>
              <a:rPr dirty="0" lang="en-US" smtClean="0"/>
              <a:t>G81096_V1N2</a:t>
            </a:r>
            <a:endParaRPr dirty="0" lang="en-US"/>
          </a:p>
        </p:txBody>
      </p:sp>
    </p:spTree>
  </p:cSld>
  <p:clrMapOvr>
    <a:masterClrMapping/>
  </p:clrMapOvr>
</p:notes>
</file>

<file path=ppt/notesSlides/notesSlide333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0.5 &lt; t &lt; 0.75 sec</a:t>
            </a:r>
            <a:endParaRPr dirty="0" lang="en-US"/>
          </a:p>
          <a:p>
            <a:pPr/>
            <a:r>
              <a:rPr dirty="0" lang="en-US" smtClean="0"/>
              <a:t>G81096_V1N2</a:t>
            </a:r>
            <a:endParaRPr dirty="0" lang="en-US"/>
          </a:p>
        </p:txBody>
      </p:sp>
    </p:spTree>
  </p:cSld>
  <p:clrMapOvr>
    <a:masterClrMapping/>
  </p:clrMapOvr>
</p:notes>
</file>

<file path=ppt/notesSlides/notesSlide334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0.25 &lt; t &lt; 0.5 sec</a:t>
            </a:r>
            <a:endParaRPr dirty="0" lang="en-US"/>
          </a:p>
          <a:p>
            <a:pPr/>
            <a:r>
              <a:rPr dirty="0" lang="en-US" smtClean="0"/>
              <a:t>G81096_V1N2</a:t>
            </a:r>
            <a:endParaRPr dirty="0" lang="en-US"/>
          </a:p>
        </p:txBody>
      </p:sp>
    </p:spTree>
  </p:cSld>
  <p:clrMapOvr>
    <a:masterClrMapping/>
  </p:clrMapOvr>
</p:notes>
</file>

<file path=ppt/notesSlides/notesSlide335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t &lt; 0.25 sec (emptiest)</a:t>
            </a:r>
            <a:endParaRPr dirty="0" lang="en-US"/>
          </a:p>
          <a:p>
            <a:pPr/>
            <a:r>
              <a:rPr dirty="0" lang="en-US" smtClean="0"/>
              <a:t>G81096_V1N2</a:t>
            </a:r>
            <a:endParaRPr dirty="0" lang="en-US"/>
          </a:p>
        </p:txBody>
      </p:sp>
    </p:spTree>
  </p:cSld>
  <p:clrMapOvr>
    <a:masterClrMapping/>
  </p:clrMapOvr>
</p:notes>
</file>

<file path=ppt/notesSlides/notesSlide336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t &gt; 1 sec</a:t>
            </a:r>
            <a:endParaRPr dirty="0" lang="en-US"/>
          </a:p>
          <a:p>
            <a:pPr/>
            <a:r>
              <a:rPr dirty="0" lang="en-US" smtClean="0"/>
              <a:t>G53584_V1N2</a:t>
            </a:r>
            <a:endParaRPr dirty="0" lang="en-US"/>
          </a:p>
        </p:txBody>
      </p:sp>
    </p:spTree>
  </p:cSld>
  <p:clrMapOvr>
    <a:masterClrMapping/>
  </p:clrMapOvr>
</p:notes>
</file>

<file path=ppt/notesSlides/notesSlide337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0.75 &lt; t &lt; 1 sec</a:t>
            </a:r>
            <a:endParaRPr dirty="0" lang="en-US"/>
          </a:p>
          <a:p>
            <a:pPr/>
            <a:r>
              <a:rPr dirty="0" lang="en-US" smtClean="0"/>
              <a:t>G53584_V1N2</a:t>
            </a:r>
            <a:endParaRPr dirty="0" lang="en-US"/>
          </a:p>
        </p:txBody>
      </p:sp>
    </p:spTree>
  </p:cSld>
  <p:clrMapOvr>
    <a:masterClrMapping/>
  </p:clrMapOvr>
</p:notes>
</file>

<file path=ppt/notesSlides/notesSlide338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0.5 &lt; t &lt; 0.75 sec</a:t>
            </a:r>
            <a:endParaRPr dirty="0" lang="en-US"/>
          </a:p>
          <a:p>
            <a:pPr/>
            <a:r>
              <a:rPr dirty="0" lang="en-US" smtClean="0"/>
              <a:t>G53584_V1N2</a:t>
            </a:r>
            <a:endParaRPr dirty="0" lang="en-US"/>
          </a:p>
        </p:txBody>
      </p:sp>
    </p:spTree>
  </p:cSld>
  <p:clrMapOvr>
    <a:masterClrMapping/>
  </p:clrMapOvr>
</p:notes>
</file>

<file path=ppt/notesSlides/notesSlide339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0.25 &lt; t &lt; 0.5 sec</a:t>
            </a:r>
            <a:endParaRPr dirty="0" lang="en-US"/>
          </a:p>
          <a:p>
            <a:pPr/>
            <a:r>
              <a:rPr dirty="0" lang="en-US" smtClean="0"/>
              <a:t>G53584_V1N2</a:t>
            </a:r>
            <a:endParaRPr dirty="0" lang="en-US"/>
          </a:p>
        </p:txBody>
      </p:sp>
    </p:spTree>
  </p:cSld>
  <p:clrMapOvr>
    <a:masterClrMapping/>
  </p:clrMapOvr>
</p:notes>
</file>

<file path=ppt/notesSlides/notesSlide340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t &lt; 0.25 sec (emptiest)</a:t>
            </a:r>
            <a:endParaRPr dirty="0" lang="en-US"/>
          </a:p>
          <a:p>
            <a:pPr/>
            <a:r>
              <a:rPr dirty="0" lang="en-US" smtClean="0"/>
              <a:t>G53584_V1N2</a:t>
            </a:r>
            <a:endParaRPr dirty="0" lang="en-US"/>
          </a:p>
        </p:txBody>
      </p:sp>
    </p:spTree>
  </p:cSld>
  <p:clrMapOvr>
    <a:masterClrMapping/>
  </p:clrMapOvr>
</p:notes>
</file>

<file path=ppt/notesSlides/notesSlide341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t &gt; 1 sec</a:t>
            </a:r>
            <a:endParaRPr dirty="0" lang="en-US"/>
          </a:p>
          <a:p>
            <a:pPr/>
            <a:r>
              <a:rPr dirty="0" lang="en-US" smtClean="0"/>
              <a:t>G53584_V1N2</a:t>
            </a:r>
            <a:endParaRPr dirty="0" lang="en-US"/>
          </a:p>
        </p:txBody>
      </p:sp>
    </p:spTree>
  </p:cSld>
  <p:clrMapOvr>
    <a:masterClrMapping/>
  </p:clrMapOvr>
</p:notes>
</file>

<file path=ppt/notesSlides/notesSlide342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0.75 &lt; t &lt; 1 sec</a:t>
            </a:r>
            <a:endParaRPr dirty="0" lang="en-US"/>
          </a:p>
          <a:p>
            <a:pPr/>
            <a:r>
              <a:rPr dirty="0" lang="en-US" smtClean="0"/>
              <a:t>G53584_V1N2</a:t>
            </a:r>
            <a:endParaRPr dirty="0" lang="en-US"/>
          </a:p>
        </p:txBody>
      </p:sp>
    </p:spTree>
  </p:cSld>
  <p:clrMapOvr>
    <a:masterClrMapping/>
  </p:clrMapOvr>
</p:notes>
</file>

<file path=ppt/notesSlides/notesSlide343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0.5 &lt; t &lt; 0.75 sec</a:t>
            </a:r>
            <a:endParaRPr dirty="0" lang="en-US"/>
          </a:p>
          <a:p>
            <a:pPr/>
            <a:r>
              <a:rPr dirty="0" lang="en-US" smtClean="0"/>
              <a:t>G53584_V1N2</a:t>
            </a:r>
            <a:endParaRPr dirty="0" lang="en-US"/>
          </a:p>
        </p:txBody>
      </p:sp>
    </p:spTree>
  </p:cSld>
  <p:clrMapOvr>
    <a:masterClrMapping/>
  </p:clrMapOvr>
</p:notes>
</file>

<file path=ppt/notesSlides/notesSlide344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0.25 &lt; t &lt; 0.5 sec</a:t>
            </a:r>
            <a:endParaRPr dirty="0" lang="en-US"/>
          </a:p>
          <a:p>
            <a:pPr/>
            <a:r>
              <a:rPr dirty="0" lang="en-US" smtClean="0"/>
              <a:t>G53584_V1N2</a:t>
            </a:r>
            <a:endParaRPr dirty="0" lang="en-US"/>
          </a:p>
        </p:txBody>
      </p:sp>
    </p:spTree>
  </p:cSld>
  <p:clrMapOvr>
    <a:masterClrMapping/>
  </p:clrMapOvr>
</p:notes>
</file>

<file path=ppt/notesSlides/notesSlide345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t &lt; 0.25 sec (emptiest)</a:t>
            </a:r>
            <a:endParaRPr dirty="0" lang="en-US"/>
          </a:p>
          <a:p>
            <a:pPr/>
            <a:r>
              <a:rPr dirty="0" lang="en-US" smtClean="0"/>
              <a:t>G53584_V1N2</a:t>
            </a:r>
            <a:endParaRPr dirty="0" lang="en-US"/>
          </a:p>
        </p:txBody>
      </p:sp>
    </p:spTree>
  </p:cSld>
  <p:clrMapOvr>
    <a:masterClrMapping/>
  </p:clrMapOvr>
</p:notes>
</file>

<file path=ppt/notesSlides/notesSlide346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t &gt; 1 sec</a:t>
            </a:r>
            <a:endParaRPr dirty="0" lang="en-US"/>
          </a:p>
          <a:p>
            <a:pPr/>
            <a:r>
              <a:rPr dirty="0" lang="en-US" smtClean="0"/>
              <a:t>G10600_V1N2</a:t>
            </a:r>
            <a:endParaRPr dirty="0" lang="en-US"/>
          </a:p>
        </p:txBody>
      </p:sp>
    </p:spTree>
  </p:cSld>
  <p:clrMapOvr>
    <a:masterClrMapping/>
  </p:clrMapOvr>
</p:notes>
</file>

<file path=ppt/notesSlides/notesSlide347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0.75 &lt; t &lt; 1 sec</a:t>
            </a:r>
            <a:endParaRPr dirty="0" lang="en-US"/>
          </a:p>
          <a:p>
            <a:pPr/>
            <a:r>
              <a:rPr dirty="0" lang="en-US" smtClean="0"/>
              <a:t>G10600_V1N2</a:t>
            </a:r>
            <a:endParaRPr dirty="0" lang="en-US"/>
          </a:p>
        </p:txBody>
      </p:sp>
    </p:spTree>
  </p:cSld>
  <p:clrMapOvr>
    <a:masterClrMapping/>
  </p:clrMapOvr>
</p:notes>
</file>

<file path=ppt/notesSlides/notesSlide348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0.5 &lt; t &lt; 0.75 sec</a:t>
            </a:r>
            <a:endParaRPr dirty="0" lang="en-US"/>
          </a:p>
          <a:p>
            <a:pPr/>
            <a:r>
              <a:rPr dirty="0" lang="en-US" smtClean="0"/>
              <a:t>G10600_V1N2</a:t>
            </a:r>
            <a:endParaRPr dirty="0" lang="en-US"/>
          </a:p>
        </p:txBody>
      </p:sp>
    </p:spTree>
  </p:cSld>
  <p:clrMapOvr>
    <a:masterClrMapping/>
  </p:clrMapOvr>
</p:notes>
</file>

<file path=ppt/notesSlides/notesSlide349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0.25 &lt; t &lt; 0.5 sec</a:t>
            </a:r>
            <a:endParaRPr dirty="0" lang="en-US"/>
          </a:p>
          <a:p>
            <a:pPr/>
            <a:r>
              <a:rPr dirty="0" lang="en-US" smtClean="0"/>
              <a:t>G10600_V1N2</a:t>
            </a:r>
            <a:endParaRPr dirty="0" lang="en-US"/>
          </a:p>
        </p:txBody>
      </p:sp>
    </p:spTree>
  </p:cSld>
  <p:clrMapOvr>
    <a:masterClrMapping/>
  </p:clrMapOvr>
</p:notes>
</file>

<file path=ppt/notesSlides/notesSlide350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t &lt; 0.25 sec (emptiest)</a:t>
            </a:r>
            <a:endParaRPr dirty="0" lang="en-US"/>
          </a:p>
          <a:p>
            <a:pPr/>
            <a:r>
              <a:rPr dirty="0" lang="en-US" smtClean="0"/>
              <a:t>G10600_V1N2</a:t>
            </a:r>
            <a:endParaRPr dirty="0" lang="en-US"/>
          </a:p>
        </p:txBody>
      </p:sp>
    </p:spTree>
  </p:cSld>
  <p:clrMapOvr>
    <a:masterClrMapping/>
  </p:clrMapOvr>
</p:notes>
</file>

<file path=ppt/notesSlides/notesSlide351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t &gt; 1 sec</a:t>
            </a:r>
            <a:endParaRPr dirty="0" lang="en-US"/>
          </a:p>
          <a:p>
            <a:pPr/>
            <a:r>
              <a:rPr dirty="0" lang="en-US" smtClean="0"/>
              <a:t>G10600_V1N2</a:t>
            </a:r>
            <a:endParaRPr dirty="0" lang="en-US"/>
          </a:p>
        </p:txBody>
      </p:sp>
    </p:spTree>
  </p:cSld>
  <p:clrMapOvr>
    <a:masterClrMapping/>
  </p:clrMapOvr>
</p:notes>
</file>

<file path=ppt/notesSlides/notesSlide352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0.75 &lt; t &lt; 1 sec</a:t>
            </a:r>
            <a:endParaRPr dirty="0" lang="en-US"/>
          </a:p>
          <a:p>
            <a:pPr/>
            <a:r>
              <a:rPr dirty="0" lang="en-US" smtClean="0"/>
              <a:t>G10600_V1N2</a:t>
            </a:r>
            <a:endParaRPr dirty="0" lang="en-US"/>
          </a:p>
        </p:txBody>
      </p:sp>
    </p:spTree>
  </p:cSld>
  <p:clrMapOvr>
    <a:masterClrMapping/>
  </p:clrMapOvr>
</p:notes>
</file>

<file path=ppt/notesSlides/notesSlide353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0.5 &lt; t &lt; 0.75 sec</a:t>
            </a:r>
            <a:endParaRPr dirty="0" lang="en-US"/>
          </a:p>
          <a:p>
            <a:pPr/>
            <a:r>
              <a:rPr dirty="0" lang="en-US" smtClean="0"/>
              <a:t>G10600_V1N2</a:t>
            </a:r>
            <a:endParaRPr dirty="0" lang="en-US"/>
          </a:p>
        </p:txBody>
      </p:sp>
    </p:spTree>
  </p:cSld>
  <p:clrMapOvr>
    <a:masterClrMapping/>
  </p:clrMapOvr>
</p:notes>
</file>

<file path=ppt/notesSlides/notesSlide354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0.25 &lt; t &lt; 0.5 sec</a:t>
            </a:r>
            <a:endParaRPr dirty="0" lang="en-US"/>
          </a:p>
          <a:p>
            <a:pPr/>
            <a:r>
              <a:rPr dirty="0" lang="en-US" smtClean="0"/>
              <a:t>G10600_V1N2</a:t>
            </a:r>
            <a:endParaRPr dirty="0" lang="en-US"/>
          </a:p>
        </p:txBody>
      </p:sp>
    </p:spTree>
  </p:cSld>
  <p:clrMapOvr>
    <a:masterClrMapping/>
  </p:clrMapOvr>
</p:notes>
</file>

<file path=ppt/notesSlides/notesSlide355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t &lt; 0.25 sec (emptiest)</a:t>
            </a:r>
            <a:endParaRPr dirty="0" lang="en-US"/>
          </a:p>
          <a:p>
            <a:pPr/>
            <a:r>
              <a:rPr dirty="0" lang="en-US" smtClean="0"/>
              <a:t>G10600_V1N2</a:t>
            </a:r>
            <a:endParaRPr dirty="0" lang="en-US"/>
          </a:p>
        </p:txBody>
      </p:sp>
    </p:spTree>
  </p:cSld>
  <p:clrMapOvr>
    <a:masterClrMapping/>
  </p:clrMapOvr>
</p:notes>
</file>

<file path=ppt/notesSlides/notesSlide356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t &gt; 1 sec</a:t>
            </a:r>
            <a:endParaRPr dirty="0" lang="en-US"/>
          </a:p>
          <a:p>
            <a:pPr/>
            <a:r>
              <a:rPr dirty="0" lang="en-US" smtClean="0"/>
              <a:t>G13805_V1N2</a:t>
            </a:r>
            <a:endParaRPr dirty="0" lang="en-US"/>
          </a:p>
        </p:txBody>
      </p:sp>
    </p:spTree>
  </p:cSld>
  <p:clrMapOvr>
    <a:masterClrMapping/>
  </p:clrMapOvr>
</p:notes>
</file>

<file path=ppt/notesSlides/notesSlide357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0.75 &lt; t &lt; 1 sec</a:t>
            </a:r>
            <a:endParaRPr dirty="0" lang="en-US"/>
          </a:p>
          <a:p>
            <a:pPr/>
            <a:r>
              <a:rPr dirty="0" lang="en-US" smtClean="0"/>
              <a:t>G13805_V1N2</a:t>
            </a:r>
            <a:endParaRPr dirty="0" lang="en-US"/>
          </a:p>
        </p:txBody>
      </p:sp>
    </p:spTree>
  </p:cSld>
  <p:clrMapOvr>
    <a:masterClrMapping/>
  </p:clrMapOvr>
</p:notes>
</file>

<file path=ppt/notesSlides/notesSlide358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0.5 &lt; t &lt; 0.75 sec</a:t>
            </a:r>
            <a:endParaRPr dirty="0" lang="en-US"/>
          </a:p>
          <a:p>
            <a:pPr/>
            <a:r>
              <a:rPr dirty="0" lang="en-US" smtClean="0"/>
              <a:t>G13805_V1N2</a:t>
            </a:r>
            <a:endParaRPr dirty="0" lang="en-US"/>
          </a:p>
        </p:txBody>
      </p:sp>
    </p:spTree>
  </p:cSld>
  <p:clrMapOvr>
    <a:masterClrMapping/>
  </p:clrMapOvr>
</p:notes>
</file>

<file path=ppt/notesSlides/notesSlide359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0.25 &lt; t &lt; 0.5 sec</a:t>
            </a:r>
            <a:endParaRPr dirty="0" lang="en-US"/>
          </a:p>
          <a:p>
            <a:pPr/>
            <a:r>
              <a:rPr dirty="0" lang="en-US" smtClean="0"/>
              <a:t>G13805_V1N2</a:t>
            </a:r>
            <a:endParaRPr dirty="0" lang="en-US"/>
          </a:p>
        </p:txBody>
      </p:sp>
    </p:spTree>
  </p:cSld>
  <p:clrMapOvr>
    <a:masterClrMapping/>
  </p:clrMapOvr>
</p:notes>
</file>

<file path=ppt/notesSlides/notesSlide360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t &lt; 0.25 sec (emptiest)</a:t>
            </a:r>
            <a:endParaRPr dirty="0" lang="en-US"/>
          </a:p>
          <a:p>
            <a:pPr/>
            <a:r>
              <a:rPr dirty="0" lang="en-US" smtClean="0"/>
              <a:t>G13805_V1N2</a:t>
            </a:r>
            <a:endParaRPr dirty="0" lang="en-US"/>
          </a:p>
        </p:txBody>
      </p:sp>
    </p:spTree>
  </p:cSld>
  <p:clrMapOvr>
    <a:masterClrMapping/>
  </p:clrMapOvr>
</p:notes>
</file>

<file path=ppt/notesSlides/notesSlide361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t &gt; 1 sec</a:t>
            </a:r>
            <a:endParaRPr dirty="0" lang="en-US"/>
          </a:p>
          <a:p>
            <a:pPr/>
            <a:r>
              <a:rPr dirty="0" lang="en-US" smtClean="0"/>
              <a:t>G13805_V1N2</a:t>
            </a:r>
            <a:endParaRPr dirty="0" lang="en-US"/>
          </a:p>
        </p:txBody>
      </p:sp>
    </p:spTree>
  </p:cSld>
  <p:clrMapOvr>
    <a:masterClrMapping/>
  </p:clrMapOvr>
</p:notes>
</file>

<file path=ppt/notesSlides/notesSlide362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0.75 &lt; t &lt; 1 sec</a:t>
            </a:r>
            <a:endParaRPr dirty="0" lang="en-US"/>
          </a:p>
          <a:p>
            <a:pPr/>
            <a:r>
              <a:rPr dirty="0" lang="en-US" smtClean="0"/>
              <a:t>G13805_V1N2</a:t>
            </a:r>
            <a:endParaRPr dirty="0" lang="en-US"/>
          </a:p>
        </p:txBody>
      </p:sp>
    </p:spTree>
  </p:cSld>
  <p:clrMapOvr>
    <a:masterClrMapping/>
  </p:clrMapOvr>
</p:notes>
</file>

<file path=ppt/notesSlides/notesSlide363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0.5 &lt; t &lt; 0.75 sec</a:t>
            </a:r>
            <a:endParaRPr dirty="0" lang="en-US"/>
          </a:p>
          <a:p>
            <a:pPr/>
            <a:r>
              <a:rPr dirty="0" lang="en-US" smtClean="0"/>
              <a:t>G13805_V1N2</a:t>
            </a:r>
            <a:endParaRPr dirty="0" lang="en-US"/>
          </a:p>
        </p:txBody>
      </p:sp>
    </p:spTree>
  </p:cSld>
  <p:clrMapOvr>
    <a:masterClrMapping/>
  </p:clrMapOvr>
</p:notes>
</file>

<file path=ppt/notesSlides/notesSlide364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0.25 &lt; t &lt; 0.5 sec</a:t>
            </a:r>
            <a:endParaRPr dirty="0" lang="en-US"/>
          </a:p>
          <a:p>
            <a:pPr/>
            <a:r>
              <a:rPr dirty="0" lang="en-US" smtClean="0"/>
              <a:t>G13805_V1N2</a:t>
            </a:r>
            <a:endParaRPr dirty="0" lang="en-US"/>
          </a:p>
        </p:txBody>
      </p:sp>
    </p:spTree>
  </p:cSld>
  <p:clrMapOvr>
    <a:masterClrMapping/>
  </p:clrMapOvr>
</p:notes>
</file>

<file path=ppt/notesSlides/notesSlide365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t &lt; 0.25 sec (emptiest)</a:t>
            </a:r>
            <a:endParaRPr dirty="0" lang="en-US"/>
          </a:p>
          <a:p>
            <a:pPr/>
            <a:r>
              <a:rPr dirty="0" lang="en-US" smtClean="0"/>
              <a:t>G13805_V1N2</a:t>
            </a:r>
            <a:endParaRPr dirty="0" lang="en-US"/>
          </a:p>
        </p:txBody>
      </p:sp>
    </p:spTree>
  </p:cSld>
  <p:clrMapOvr>
    <a:masterClrMapping/>
  </p:clrMapOvr>
</p:notes>
</file>

<file path=ppt/notesSlides/notesSlide366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t &gt; 1 sec</a:t>
            </a:r>
            <a:endParaRPr dirty="0" lang="en-US"/>
          </a:p>
          <a:p>
            <a:pPr/>
            <a:r>
              <a:rPr dirty="0" lang="en-US" smtClean="0"/>
              <a:t>G78151_V1N2</a:t>
            </a:r>
            <a:endParaRPr dirty="0" lang="en-US"/>
          </a:p>
        </p:txBody>
      </p:sp>
    </p:spTree>
  </p:cSld>
  <p:clrMapOvr>
    <a:masterClrMapping/>
  </p:clrMapOvr>
</p:notes>
</file>

<file path=ppt/notesSlides/notesSlide367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0.75 &lt; t &lt; 1 sec</a:t>
            </a:r>
            <a:endParaRPr dirty="0" lang="en-US"/>
          </a:p>
          <a:p>
            <a:pPr/>
            <a:r>
              <a:rPr dirty="0" lang="en-US" smtClean="0"/>
              <a:t>G78151_V1N2</a:t>
            </a:r>
            <a:endParaRPr dirty="0" lang="en-US"/>
          </a:p>
        </p:txBody>
      </p:sp>
    </p:spTree>
  </p:cSld>
  <p:clrMapOvr>
    <a:masterClrMapping/>
  </p:clrMapOvr>
</p:notes>
</file>

<file path=ppt/notesSlides/notesSlide368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0.5 &lt; t &lt; 0.75 sec</a:t>
            </a:r>
            <a:endParaRPr dirty="0" lang="en-US"/>
          </a:p>
          <a:p>
            <a:pPr/>
            <a:r>
              <a:rPr dirty="0" lang="en-US" smtClean="0"/>
              <a:t>G78151_V1N2</a:t>
            </a:r>
            <a:endParaRPr dirty="0" lang="en-US"/>
          </a:p>
        </p:txBody>
      </p:sp>
    </p:spTree>
  </p:cSld>
  <p:clrMapOvr>
    <a:masterClrMapping/>
  </p:clrMapOvr>
</p:notes>
</file>

<file path=ppt/notesSlides/notesSlide369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0.25 &lt; t &lt; 0.5 sec</a:t>
            </a:r>
            <a:endParaRPr dirty="0" lang="en-US"/>
          </a:p>
          <a:p>
            <a:pPr/>
            <a:r>
              <a:rPr dirty="0" lang="en-US" smtClean="0"/>
              <a:t>G78151_V1N2</a:t>
            </a:r>
            <a:endParaRPr dirty="0" lang="en-US"/>
          </a:p>
        </p:txBody>
      </p:sp>
    </p:spTree>
  </p:cSld>
  <p:clrMapOvr>
    <a:masterClrMapping/>
  </p:clrMapOvr>
</p:notes>
</file>

<file path=ppt/notesSlides/notesSlide370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t &lt; 0.25 sec (emptiest)</a:t>
            </a:r>
            <a:endParaRPr dirty="0" lang="en-US"/>
          </a:p>
          <a:p>
            <a:pPr/>
            <a:r>
              <a:rPr dirty="0" lang="en-US" smtClean="0"/>
              <a:t>G78151_V1N2</a:t>
            </a:r>
            <a:endParaRPr dirty="0" lang="en-US"/>
          </a:p>
        </p:txBody>
      </p:sp>
    </p:spTree>
  </p:cSld>
  <p:clrMapOvr>
    <a:masterClrMapping/>
  </p:clrMapOvr>
</p:notes>
</file>

<file path=ppt/notesSlides/notesSlide371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t &gt; 1 sec</a:t>
            </a:r>
            <a:endParaRPr dirty="0" lang="en-US"/>
          </a:p>
          <a:p>
            <a:pPr/>
            <a:r>
              <a:rPr dirty="0" lang="en-US" smtClean="0"/>
              <a:t>G78151_V1N2</a:t>
            </a:r>
            <a:endParaRPr dirty="0" lang="en-US"/>
          </a:p>
        </p:txBody>
      </p:sp>
    </p:spTree>
  </p:cSld>
  <p:clrMapOvr>
    <a:masterClrMapping/>
  </p:clrMapOvr>
</p:notes>
</file>

<file path=ppt/notesSlides/notesSlide372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0.75 &lt; t &lt; 1 sec</a:t>
            </a:r>
            <a:endParaRPr dirty="0" lang="en-US"/>
          </a:p>
          <a:p>
            <a:pPr/>
            <a:r>
              <a:rPr dirty="0" lang="en-US" smtClean="0"/>
              <a:t>G78151_V1N2</a:t>
            </a:r>
            <a:endParaRPr dirty="0" lang="en-US"/>
          </a:p>
        </p:txBody>
      </p:sp>
    </p:spTree>
  </p:cSld>
  <p:clrMapOvr>
    <a:masterClrMapping/>
  </p:clrMapOvr>
</p:notes>
</file>

<file path=ppt/notesSlides/notesSlide373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0.5 &lt; t &lt; 0.75 sec</a:t>
            </a:r>
            <a:endParaRPr dirty="0" lang="en-US"/>
          </a:p>
          <a:p>
            <a:pPr/>
            <a:r>
              <a:rPr dirty="0" lang="en-US" smtClean="0"/>
              <a:t>G78151_V1N2</a:t>
            </a:r>
            <a:endParaRPr dirty="0" lang="en-US"/>
          </a:p>
        </p:txBody>
      </p:sp>
    </p:spTree>
  </p:cSld>
  <p:clrMapOvr>
    <a:masterClrMapping/>
  </p:clrMapOvr>
</p:notes>
</file>

<file path=ppt/notesSlides/notesSlide374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0.25 &lt; t &lt; 0.5 sec</a:t>
            </a:r>
            <a:endParaRPr dirty="0" lang="en-US"/>
          </a:p>
          <a:p>
            <a:pPr/>
            <a:r>
              <a:rPr dirty="0" lang="en-US" smtClean="0"/>
              <a:t>G78151_V1N2</a:t>
            </a:r>
            <a:endParaRPr dirty="0" lang="en-US"/>
          </a:p>
        </p:txBody>
      </p:sp>
    </p:spTree>
  </p:cSld>
  <p:clrMapOvr>
    <a:masterClrMapping/>
  </p:clrMapOvr>
</p:notes>
</file>

<file path=ppt/notesSlides/notesSlide375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t &lt; 0.25 sec (emptiest)</a:t>
            </a:r>
            <a:endParaRPr dirty="0" lang="en-US"/>
          </a:p>
          <a:p>
            <a:pPr/>
            <a:r>
              <a:rPr dirty="0" lang="en-US" smtClean="0"/>
              <a:t>G78151_V1N2</a:t>
            </a:r>
            <a:endParaRPr dirty="0" lang="en-US"/>
          </a:p>
        </p:txBody>
      </p:sp>
    </p:spTree>
  </p:cSld>
  <p:clrMapOvr>
    <a:masterClrMapping/>
  </p:clrMapOvr>
</p:notes>
</file>

<file path=ppt/notesSlides/notesSlide376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t &gt; 1 sec</a:t>
            </a:r>
            <a:endParaRPr dirty="0" lang="en-US"/>
          </a:p>
          <a:p>
            <a:pPr/>
            <a:r>
              <a:rPr dirty="0" lang="en-US" smtClean="0"/>
              <a:t>G13805_V1N2</a:t>
            </a:r>
            <a:endParaRPr dirty="0" lang="en-US"/>
          </a:p>
        </p:txBody>
      </p:sp>
    </p:spTree>
  </p:cSld>
  <p:clrMapOvr>
    <a:masterClrMapping/>
  </p:clrMapOvr>
</p:notes>
</file>

<file path=ppt/notesSlides/notesSlide377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0.75 &lt; t &lt; 1 sec</a:t>
            </a:r>
            <a:endParaRPr dirty="0" lang="en-US"/>
          </a:p>
          <a:p>
            <a:pPr/>
            <a:r>
              <a:rPr dirty="0" lang="en-US" smtClean="0"/>
              <a:t>G13805_V1N2</a:t>
            </a:r>
            <a:endParaRPr dirty="0" lang="en-US"/>
          </a:p>
        </p:txBody>
      </p:sp>
    </p:spTree>
  </p:cSld>
  <p:clrMapOvr>
    <a:masterClrMapping/>
  </p:clrMapOvr>
</p:notes>
</file>

<file path=ppt/notesSlides/notesSlide378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0.5 &lt; t &lt; 0.75 sec</a:t>
            </a:r>
            <a:endParaRPr dirty="0" lang="en-US"/>
          </a:p>
          <a:p>
            <a:pPr/>
            <a:r>
              <a:rPr dirty="0" lang="en-US" smtClean="0"/>
              <a:t>G13805_V1N2</a:t>
            </a:r>
            <a:endParaRPr dirty="0" lang="en-US"/>
          </a:p>
        </p:txBody>
      </p:sp>
    </p:spTree>
  </p:cSld>
  <p:clrMapOvr>
    <a:masterClrMapping/>
  </p:clrMapOvr>
</p:notes>
</file>

<file path=ppt/notesSlides/notesSlide379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0.25 &lt; t &lt; 0.5 sec</a:t>
            </a:r>
            <a:endParaRPr dirty="0" lang="en-US"/>
          </a:p>
          <a:p>
            <a:pPr/>
            <a:r>
              <a:rPr dirty="0" lang="en-US" smtClean="0"/>
              <a:t>G13805_V1N2</a:t>
            </a:r>
            <a:endParaRPr dirty="0" lang="en-US"/>
          </a:p>
        </p:txBody>
      </p:sp>
    </p:spTree>
  </p:cSld>
  <p:clrMapOvr>
    <a:masterClrMapping/>
  </p:clrMapOvr>
</p:notes>
</file>

<file path=ppt/notesSlides/notesSlide380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t &lt; 0.25 sec (emptiest)</a:t>
            </a:r>
            <a:endParaRPr dirty="0" lang="en-US"/>
          </a:p>
          <a:p>
            <a:pPr/>
            <a:r>
              <a:rPr dirty="0" lang="en-US" smtClean="0"/>
              <a:t>G13805_V1N2</a:t>
            </a:r>
            <a:endParaRPr dirty="0" lang="en-US"/>
          </a:p>
        </p:txBody>
      </p:sp>
    </p:spTree>
  </p:cSld>
  <p:clrMapOvr>
    <a:masterClrMapping/>
  </p:clrMapOvr>
</p:notes>
</file>

<file path=ppt/notesSlides/notesSlide381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t &gt; 1 sec</a:t>
            </a:r>
            <a:endParaRPr dirty="0" lang="en-US"/>
          </a:p>
          <a:p>
            <a:pPr/>
            <a:r>
              <a:rPr dirty="0" lang="en-US" smtClean="0"/>
              <a:t>G13805_V1N2</a:t>
            </a:r>
            <a:endParaRPr dirty="0" lang="en-US"/>
          </a:p>
        </p:txBody>
      </p:sp>
    </p:spTree>
  </p:cSld>
  <p:clrMapOvr>
    <a:masterClrMapping/>
  </p:clrMapOvr>
</p:notes>
</file>

<file path=ppt/notesSlides/notesSlide382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0.75 &lt; t &lt; 1 sec</a:t>
            </a:r>
            <a:endParaRPr dirty="0" lang="en-US"/>
          </a:p>
          <a:p>
            <a:pPr/>
            <a:r>
              <a:rPr dirty="0" lang="en-US" smtClean="0"/>
              <a:t>G13805_V1N2</a:t>
            </a:r>
            <a:endParaRPr dirty="0" lang="en-US"/>
          </a:p>
        </p:txBody>
      </p:sp>
    </p:spTree>
  </p:cSld>
  <p:clrMapOvr>
    <a:masterClrMapping/>
  </p:clrMapOvr>
</p:notes>
</file>

<file path=ppt/notesSlides/notesSlide383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0.5 &lt; t &lt; 0.75 sec</a:t>
            </a:r>
            <a:endParaRPr dirty="0" lang="en-US"/>
          </a:p>
          <a:p>
            <a:pPr/>
            <a:r>
              <a:rPr dirty="0" lang="en-US" smtClean="0"/>
              <a:t>G13805_V1N2</a:t>
            </a:r>
            <a:endParaRPr dirty="0" lang="en-US"/>
          </a:p>
        </p:txBody>
      </p:sp>
    </p:spTree>
  </p:cSld>
  <p:clrMapOvr>
    <a:masterClrMapping/>
  </p:clrMapOvr>
</p:notes>
</file>

<file path=ppt/notesSlides/notesSlide384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0.25 &lt; t &lt; 0.5 sec</a:t>
            </a:r>
            <a:endParaRPr dirty="0" lang="en-US"/>
          </a:p>
          <a:p>
            <a:pPr/>
            <a:r>
              <a:rPr dirty="0" lang="en-US" smtClean="0"/>
              <a:t>G13805_V1N2</a:t>
            </a:r>
            <a:endParaRPr dirty="0" lang="en-US"/>
          </a:p>
        </p:txBody>
      </p:sp>
    </p:spTree>
  </p:cSld>
  <p:clrMapOvr>
    <a:masterClrMapping/>
  </p:clrMapOvr>
</p:notes>
</file>

<file path=ppt/notesSlides/notesSlide385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t &lt; 0.25 sec (emptiest)</a:t>
            </a:r>
            <a:endParaRPr dirty="0" lang="en-US"/>
          </a:p>
          <a:p>
            <a:pPr/>
            <a:r>
              <a:rPr dirty="0" lang="en-US" smtClean="0"/>
              <a:t>G13805_V1N2</a:t>
            </a:r>
            <a:endParaRPr dirty="0" lang="en-US"/>
          </a:p>
        </p:txBody>
      </p:sp>
    </p:spTree>
  </p:cSld>
  <p:clrMapOvr>
    <a:masterClrMapping/>
  </p:clrMapOvr>
</p:notes>
</file>

<file path=ppt/notesSlides/notesSlide386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t &gt; 1 sec</a:t>
            </a:r>
            <a:endParaRPr dirty="0" lang="en-US"/>
          </a:p>
          <a:p>
            <a:pPr/>
            <a:r>
              <a:rPr dirty="0" lang="en-US" smtClean="0"/>
              <a:t>G98446_V1N2</a:t>
            </a:r>
            <a:endParaRPr dirty="0" lang="en-US"/>
          </a:p>
        </p:txBody>
      </p:sp>
    </p:spTree>
  </p:cSld>
  <p:clrMapOvr>
    <a:masterClrMapping/>
  </p:clrMapOvr>
</p:notes>
</file>

<file path=ppt/notesSlides/notesSlide387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0.75 &lt; t &lt; 1 sec</a:t>
            </a:r>
            <a:endParaRPr dirty="0" lang="en-US"/>
          </a:p>
          <a:p>
            <a:pPr/>
            <a:r>
              <a:rPr dirty="0" lang="en-US" smtClean="0"/>
              <a:t>G98446_V1N2</a:t>
            </a:r>
            <a:endParaRPr dirty="0" lang="en-US"/>
          </a:p>
        </p:txBody>
      </p:sp>
    </p:spTree>
  </p:cSld>
  <p:clrMapOvr>
    <a:masterClrMapping/>
  </p:clrMapOvr>
</p:notes>
</file>

<file path=ppt/notesSlides/notesSlide388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0.5 &lt; t &lt; 0.75 sec</a:t>
            </a:r>
            <a:endParaRPr dirty="0" lang="en-US"/>
          </a:p>
          <a:p>
            <a:pPr/>
            <a:r>
              <a:rPr dirty="0" lang="en-US" smtClean="0"/>
              <a:t>G98446_V1N2</a:t>
            </a:r>
            <a:endParaRPr dirty="0" lang="en-US"/>
          </a:p>
        </p:txBody>
      </p:sp>
    </p:spTree>
  </p:cSld>
  <p:clrMapOvr>
    <a:masterClrMapping/>
  </p:clrMapOvr>
</p:notes>
</file>

<file path=ppt/notesSlides/notesSlide389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0.25 &lt; t &lt; 0.5 sec</a:t>
            </a:r>
            <a:endParaRPr dirty="0" lang="en-US"/>
          </a:p>
          <a:p>
            <a:pPr/>
            <a:r>
              <a:rPr dirty="0" lang="en-US" smtClean="0"/>
              <a:t>G98446_V1N2</a:t>
            </a:r>
            <a:endParaRPr dirty="0" lang="en-US"/>
          </a:p>
        </p:txBody>
      </p:sp>
    </p:spTree>
  </p:cSld>
  <p:clrMapOvr>
    <a:masterClrMapping/>
  </p:clrMapOvr>
</p:notes>
</file>

<file path=ppt/notesSlides/notesSlide390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t &lt; 0.25 sec (emptiest)</a:t>
            </a:r>
            <a:endParaRPr dirty="0" lang="en-US"/>
          </a:p>
          <a:p>
            <a:pPr/>
            <a:r>
              <a:rPr dirty="0" lang="en-US" smtClean="0"/>
              <a:t>G98446_V1N2</a:t>
            </a:r>
            <a:endParaRPr dirty="0" lang="en-US"/>
          </a:p>
        </p:txBody>
      </p:sp>
    </p:spTree>
  </p:cSld>
  <p:clrMapOvr>
    <a:masterClrMapping/>
  </p:clrMapOvr>
</p:notes>
</file>

<file path=ppt/notesSlides/notesSlide391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t &gt; 1 sec</a:t>
            </a:r>
            <a:endParaRPr dirty="0" lang="en-US"/>
          </a:p>
          <a:p>
            <a:pPr/>
            <a:r>
              <a:rPr dirty="0" lang="en-US" smtClean="0"/>
              <a:t>G98446_V1N2</a:t>
            </a:r>
            <a:endParaRPr dirty="0" lang="en-US"/>
          </a:p>
        </p:txBody>
      </p:sp>
    </p:spTree>
  </p:cSld>
  <p:clrMapOvr>
    <a:masterClrMapping/>
  </p:clrMapOvr>
</p:notes>
</file>

<file path=ppt/notesSlides/notesSlide392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0.75 &lt; t &lt; 1 sec</a:t>
            </a:r>
            <a:endParaRPr dirty="0" lang="en-US"/>
          </a:p>
          <a:p>
            <a:pPr/>
            <a:r>
              <a:rPr dirty="0" lang="en-US" smtClean="0"/>
              <a:t>G98446_V1N2</a:t>
            </a:r>
            <a:endParaRPr dirty="0" lang="en-US"/>
          </a:p>
        </p:txBody>
      </p:sp>
    </p:spTree>
  </p:cSld>
  <p:clrMapOvr>
    <a:masterClrMapping/>
  </p:clrMapOvr>
</p:notes>
</file>

<file path=ppt/notesSlides/notesSlide393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0.5 &lt; t &lt; 0.75 sec</a:t>
            </a:r>
            <a:endParaRPr dirty="0" lang="en-US"/>
          </a:p>
          <a:p>
            <a:pPr/>
            <a:r>
              <a:rPr dirty="0" lang="en-US" smtClean="0"/>
              <a:t>G98446_V1N2</a:t>
            </a:r>
            <a:endParaRPr dirty="0" lang="en-US"/>
          </a:p>
        </p:txBody>
      </p:sp>
    </p:spTree>
  </p:cSld>
  <p:clrMapOvr>
    <a:masterClrMapping/>
  </p:clrMapOvr>
</p:notes>
</file>

<file path=ppt/notesSlides/notesSlide394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0.25 &lt; t &lt; 0.5 sec</a:t>
            </a:r>
            <a:endParaRPr dirty="0" lang="en-US"/>
          </a:p>
          <a:p>
            <a:pPr/>
            <a:r>
              <a:rPr dirty="0" lang="en-US" smtClean="0"/>
              <a:t>G98446_V1N2</a:t>
            </a:r>
            <a:endParaRPr dirty="0" lang="en-US"/>
          </a:p>
        </p:txBody>
      </p:sp>
    </p:spTree>
  </p:cSld>
  <p:clrMapOvr>
    <a:masterClrMapping/>
  </p:clrMapOvr>
</p:notes>
</file>

<file path=ppt/notesSlides/notesSlide395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t &lt; 0.25 sec (emptiest)</a:t>
            </a:r>
            <a:endParaRPr dirty="0" lang="en-US"/>
          </a:p>
          <a:p>
            <a:pPr/>
            <a:r>
              <a:rPr dirty="0" lang="en-US" smtClean="0"/>
              <a:t>G98446_V1N2</a:t>
            </a:r>
            <a:endParaRPr dirty="0" lang="en-US"/>
          </a:p>
        </p:txBody>
      </p:sp>
    </p:spTree>
  </p:cSld>
  <p:clrMapOvr>
    <a:masterClrMapping/>
  </p:clrMapOvr>
</p:notes>
</file>

<file path=ppt/notesSlides/notesSlide396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t &gt; 1 sec</a:t>
            </a:r>
            <a:endParaRPr dirty="0" lang="en-US"/>
          </a:p>
          <a:p>
            <a:pPr/>
            <a:r>
              <a:rPr dirty="0" lang="en-US" smtClean="0"/>
              <a:t>G81096_V1N2</a:t>
            </a:r>
            <a:endParaRPr dirty="0" lang="en-US"/>
          </a:p>
        </p:txBody>
      </p:sp>
    </p:spTree>
  </p:cSld>
  <p:clrMapOvr>
    <a:masterClrMapping/>
  </p:clrMapOvr>
</p:notes>
</file>

<file path=ppt/notesSlides/notesSlide397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0.75 &lt; t &lt; 1 sec</a:t>
            </a:r>
            <a:endParaRPr dirty="0" lang="en-US"/>
          </a:p>
          <a:p>
            <a:pPr/>
            <a:r>
              <a:rPr dirty="0" lang="en-US" smtClean="0"/>
              <a:t>G81096_V1N2</a:t>
            </a:r>
            <a:endParaRPr dirty="0" lang="en-US"/>
          </a:p>
        </p:txBody>
      </p:sp>
    </p:spTree>
  </p:cSld>
  <p:clrMapOvr>
    <a:masterClrMapping/>
  </p:clrMapOvr>
</p:notes>
</file>

<file path=ppt/notesSlides/notesSlide398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0.5 &lt; t &lt; 0.75 sec</a:t>
            </a:r>
            <a:endParaRPr dirty="0" lang="en-US"/>
          </a:p>
          <a:p>
            <a:pPr/>
            <a:r>
              <a:rPr dirty="0" lang="en-US" smtClean="0"/>
              <a:t>G81096_V1N2</a:t>
            </a:r>
            <a:endParaRPr dirty="0" lang="en-US"/>
          </a:p>
        </p:txBody>
      </p:sp>
    </p:spTree>
  </p:cSld>
  <p:clrMapOvr>
    <a:masterClrMapping/>
  </p:clrMapOvr>
</p:notes>
</file>

<file path=ppt/notesSlides/notesSlide399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0.25 &lt; t &lt; 0.5 sec</a:t>
            </a:r>
            <a:endParaRPr dirty="0" lang="en-US"/>
          </a:p>
          <a:p>
            <a:pPr/>
            <a:r>
              <a:rPr dirty="0" lang="en-US" smtClean="0"/>
              <a:t>G81096_V1N2</a:t>
            </a:r>
            <a:endParaRPr dirty="0" lang="en-US"/>
          </a:p>
        </p:txBody>
      </p:sp>
    </p:spTree>
  </p:cSld>
  <p:clrMapOvr>
    <a:masterClrMapping/>
  </p:clrMapOvr>
</p:notes>
</file>

<file path=ppt/notesSlides/notesSlide400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t &lt; 0.25 sec (emptiest)</a:t>
            </a:r>
            <a:endParaRPr dirty="0" lang="en-US"/>
          </a:p>
          <a:p>
            <a:pPr/>
            <a:r>
              <a:rPr dirty="0" lang="en-US" smtClean="0"/>
              <a:t>G81096_V1N2</a:t>
            </a:r>
            <a:endParaRPr dirty="0" lang="en-US"/>
          </a:p>
        </p:txBody>
      </p:sp>
    </p:spTree>
  </p:cSld>
  <p:clrMapOvr>
    <a:masterClrMapping/>
  </p:clrMapOvr>
</p:notes>
</file>

<file path=ppt/notesSlides/notesSlide401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t &gt; 1 sec</a:t>
            </a:r>
            <a:endParaRPr dirty="0" lang="en-US"/>
          </a:p>
          <a:p>
            <a:pPr/>
            <a:r>
              <a:rPr dirty="0" lang="en-US" smtClean="0"/>
              <a:t>G81096_V1N2</a:t>
            </a:r>
            <a:endParaRPr dirty="0" lang="en-US"/>
          </a:p>
        </p:txBody>
      </p:sp>
    </p:spTree>
  </p:cSld>
  <p:clrMapOvr>
    <a:masterClrMapping/>
  </p:clrMapOvr>
</p:notes>
</file>

<file path=ppt/notesSlides/notesSlide402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0.75 &lt; t &lt; 1 sec</a:t>
            </a:r>
            <a:endParaRPr dirty="0" lang="en-US"/>
          </a:p>
          <a:p>
            <a:pPr/>
            <a:r>
              <a:rPr dirty="0" lang="en-US" smtClean="0"/>
              <a:t>G81096_V1N2</a:t>
            </a:r>
            <a:endParaRPr dirty="0" lang="en-US"/>
          </a:p>
        </p:txBody>
      </p:sp>
    </p:spTree>
  </p:cSld>
  <p:clrMapOvr>
    <a:masterClrMapping/>
  </p:clrMapOvr>
</p:notes>
</file>

<file path=ppt/notesSlides/notesSlide403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0.5 &lt; t &lt; 0.75 sec</a:t>
            </a:r>
            <a:endParaRPr dirty="0" lang="en-US"/>
          </a:p>
          <a:p>
            <a:pPr/>
            <a:r>
              <a:rPr dirty="0" lang="en-US" smtClean="0"/>
              <a:t>G81096_V1N2</a:t>
            </a:r>
            <a:endParaRPr dirty="0" lang="en-US"/>
          </a:p>
        </p:txBody>
      </p:sp>
    </p:spTree>
  </p:cSld>
  <p:clrMapOvr>
    <a:masterClrMapping/>
  </p:clrMapOvr>
</p:notes>
</file>

<file path=ppt/notesSlides/notesSlide404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0.25 &lt; t &lt; 0.5 sec</a:t>
            </a:r>
            <a:endParaRPr dirty="0" lang="en-US"/>
          </a:p>
          <a:p>
            <a:pPr/>
            <a:r>
              <a:rPr dirty="0" lang="en-US" smtClean="0"/>
              <a:t>G81096_V1N2</a:t>
            </a:r>
            <a:endParaRPr dirty="0" lang="en-US"/>
          </a:p>
        </p:txBody>
      </p:sp>
    </p:spTree>
  </p:cSld>
  <p:clrMapOvr>
    <a:masterClrMapping/>
  </p:clrMapOvr>
</p:notes>
</file>

<file path=ppt/notesSlides/notesSlide405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t &lt; 0.25 sec (emptiest)</a:t>
            </a:r>
            <a:endParaRPr dirty="0" lang="en-US"/>
          </a:p>
          <a:p>
            <a:pPr/>
            <a:r>
              <a:rPr dirty="0" lang="en-US" smtClean="0"/>
              <a:t>G81096_V1N2</a:t>
            </a:r>
            <a:endParaRPr dirty="0" lang="en-US"/>
          </a:p>
        </p:txBody>
      </p:sp>
    </p:spTree>
  </p:cSld>
  <p:clrMapOvr>
    <a:masterClrMapping/>
  </p:clrMapOvr>
</p:notes>
</file>

<file path=ppt/notesSlides/notesSlide406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t &gt; 1 sec</a:t>
            </a:r>
            <a:endParaRPr dirty="0" lang="en-US"/>
          </a:p>
          <a:p>
            <a:pPr/>
            <a:r>
              <a:rPr dirty="0" lang="en-US" smtClean="0"/>
              <a:t>G39699_V1N2</a:t>
            </a:r>
            <a:endParaRPr dirty="0" lang="en-US"/>
          </a:p>
        </p:txBody>
      </p:sp>
    </p:spTree>
  </p:cSld>
  <p:clrMapOvr>
    <a:masterClrMapping/>
  </p:clrMapOvr>
</p:notes>
</file>

<file path=ppt/notesSlides/notesSlide407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0.75 &lt; t &lt; 1 sec</a:t>
            </a:r>
            <a:endParaRPr dirty="0" lang="en-US"/>
          </a:p>
          <a:p>
            <a:pPr/>
            <a:r>
              <a:rPr dirty="0" lang="en-US" smtClean="0"/>
              <a:t>G39699_V1N2</a:t>
            </a:r>
            <a:endParaRPr dirty="0" lang="en-US"/>
          </a:p>
        </p:txBody>
      </p:sp>
    </p:spTree>
  </p:cSld>
  <p:clrMapOvr>
    <a:masterClrMapping/>
  </p:clrMapOvr>
</p:notes>
</file>

<file path=ppt/notesSlides/notesSlide408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0.5 &lt; t &lt; 0.75 sec</a:t>
            </a:r>
            <a:endParaRPr dirty="0" lang="en-US"/>
          </a:p>
          <a:p>
            <a:pPr/>
            <a:r>
              <a:rPr dirty="0" lang="en-US" smtClean="0"/>
              <a:t>G39699_V1N2</a:t>
            </a:r>
            <a:endParaRPr dirty="0" lang="en-US"/>
          </a:p>
        </p:txBody>
      </p:sp>
    </p:spTree>
  </p:cSld>
  <p:clrMapOvr>
    <a:masterClrMapping/>
  </p:clrMapOvr>
</p:notes>
</file>

<file path=ppt/notesSlides/notesSlide409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0.25 &lt; t &lt; 0.5 sec</a:t>
            </a:r>
            <a:endParaRPr dirty="0" lang="en-US"/>
          </a:p>
          <a:p>
            <a:pPr/>
            <a:r>
              <a:rPr dirty="0" lang="en-US" smtClean="0"/>
              <a:t>G39699_V1N2</a:t>
            </a:r>
            <a:endParaRPr dirty="0" lang="en-US"/>
          </a:p>
        </p:txBody>
      </p:sp>
    </p:spTree>
  </p:cSld>
  <p:clrMapOvr>
    <a:masterClrMapping/>
  </p:clrMapOvr>
</p:notes>
</file>

<file path=ppt/notesSlides/notesSlide410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t &lt; 0.25 sec (emptiest)</a:t>
            </a:r>
            <a:endParaRPr dirty="0" lang="en-US"/>
          </a:p>
          <a:p>
            <a:pPr/>
            <a:r>
              <a:rPr dirty="0" lang="en-US" smtClean="0"/>
              <a:t>G39699_V1N2</a:t>
            </a:r>
            <a:endParaRPr dirty="0" lang="en-US"/>
          </a:p>
        </p:txBody>
      </p:sp>
    </p:spTree>
  </p:cSld>
  <p:clrMapOvr>
    <a:masterClrMapping/>
  </p:clrMapOvr>
</p:notes>
</file>

<file path=ppt/notesSlides/notesSlide411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t &gt; 1 sec</a:t>
            </a:r>
            <a:endParaRPr dirty="0" lang="en-US"/>
          </a:p>
          <a:p>
            <a:pPr/>
            <a:r>
              <a:rPr dirty="0" lang="en-US" smtClean="0"/>
              <a:t>G39699_V1N2</a:t>
            </a:r>
            <a:endParaRPr dirty="0" lang="en-US"/>
          </a:p>
        </p:txBody>
      </p:sp>
    </p:spTree>
  </p:cSld>
  <p:clrMapOvr>
    <a:masterClrMapping/>
  </p:clrMapOvr>
</p:notes>
</file>

<file path=ppt/notesSlides/notesSlide412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0.75 &lt; t &lt; 1 sec</a:t>
            </a:r>
            <a:endParaRPr dirty="0" lang="en-US"/>
          </a:p>
          <a:p>
            <a:pPr/>
            <a:r>
              <a:rPr dirty="0" lang="en-US" smtClean="0"/>
              <a:t>G39699_V1N2</a:t>
            </a:r>
            <a:endParaRPr dirty="0" lang="en-US"/>
          </a:p>
        </p:txBody>
      </p:sp>
    </p:spTree>
  </p:cSld>
  <p:clrMapOvr>
    <a:masterClrMapping/>
  </p:clrMapOvr>
</p:notes>
</file>

<file path=ppt/notesSlides/notesSlide413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0.5 &lt; t &lt; 0.75 sec</a:t>
            </a:r>
            <a:endParaRPr dirty="0" lang="en-US"/>
          </a:p>
          <a:p>
            <a:pPr/>
            <a:r>
              <a:rPr dirty="0" lang="en-US" smtClean="0"/>
              <a:t>G39699_V1N2</a:t>
            </a:r>
            <a:endParaRPr dirty="0" lang="en-US"/>
          </a:p>
        </p:txBody>
      </p:sp>
    </p:spTree>
  </p:cSld>
  <p:clrMapOvr>
    <a:masterClrMapping/>
  </p:clrMapOvr>
</p:notes>
</file>

<file path=ppt/notesSlides/notesSlide414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0.25 &lt; t &lt; 0.5 sec</a:t>
            </a:r>
            <a:endParaRPr dirty="0" lang="en-US"/>
          </a:p>
          <a:p>
            <a:pPr/>
            <a:r>
              <a:rPr dirty="0" lang="en-US" smtClean="0"/>
              <a:t>G39699_V1N2</a:t>
            </a:r>
            <a:endParaRPr dirty="0" lang="en-US"/>
          </a:p>
        </p:txBody>
      </p:sp>
    </p:spTree>
  </p:cSld>
  <p:clrMapOvr>
    <a:masterClrMapping/>
  </p:clrMapOvr>
</p:notes>
</file>

<file path=ppt/notesSlides/notesSlide415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t &lt; 0.25 sec (emptiest)</a:t>
            </a:r>
            <a:endParaRPr dirty="0" lang="en-US"/>
          </a:p>
          <a:p>
            <a:pPr/>
            <a:r>
              <a:rPr dirty="0" lang="en-US" smtClean="0"/>
              <a:t>G39699_V1N2</a:t>
            </a:r>
            <a:endParaRPr dirty="0" lang="en-US"/>
          </a:p>
        </p:txBody>
      </p:sp>
    </p:spTree>
  </p:cSld>
  <p:clrMapOvr>
    <a:masterClrMapping/>
  </p:clrMapOvr>
</p:notes>
</file>

<file path=ppt/notesSlides/notesSlide416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t &gt; 1 sec</a:t>
            </a:r>
            <a:endParaRPr dirty="0" lang="en-US"/>
          </a:p>
          <a:p>
            <a:pPr/>
            <a:r>
              <a:rPr dirty="0" lang="en-US" smtClean="0"/>
              <a:t>G83896_V1N2</a:t>
            </a:r>
            <a:endParaRPr dirty="0" lang="en-US"/>
          </a:p>
        </p:txBody>
      </p:sp>
    </p:spTree>
  </p:cSld>
  <p:clrMapOvr>
    <a:masterClrMapping/>
  </p:clrMapOvr>
</p:notes>
</file>

<file path=ppt/notesSlides/notesSlide417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0.75 &lt; t &lt; 1 sec</a:t>
            </a:r>
            <a:endParaRPr dirty="0" lang="en-US"/>
          </a:p>
          <a:p>
            <a:pPr/>
            <a:r>
              <a:rPr dirty="0" lang="en-US" smtClean="0"/>
              <a:t>G83896_V1N2</a:t>
            </a:r>
            <a:endParaRPr dirty="0" lang="en-US"/>
          </a:p>
        </p:txBody>
      </p:sp>
    </p:spTree>
  </p:cSld>
  <p:clrMapOvr>
    <a:masterClrMapping/>
  </p:clrMapOvr>
</p:notes>
</file>

<file path=ppt/notesSlides/notesSlide418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0.5 &lt; t &lt; 0.75 sec</a:t>
            </a:r>
            <a:endParaRPr dirty="0" lang="en-US"/>
          </a:p>
          <a:p>
            <a:pPr/>
            <a:r>
              <a:rPr dirty="0" lang="en-US" smtClean="0"/>
              <a:t>G83896_V1N2</a:t>
            </a:r>
            <a:endParaRPr dirty="0" lang="en-US"/>
          </a:p>
        </p:txBody>
      </p:sp>
    </p:spTree>
  </p:cSld>
  <p:clrMapOvr>
    <a:masterClrMapping/>
  </p:clrMapOvr>
</p:notes>
</file>

<file path=ppt/notesSlides/notesSlide419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0.25 &lt; t &lt; 0.5 sec</a:t>
            </a:r>
            <a:endParaRPr dirty="0" lang="en-US"/>
          </a:p>
          <a:p>
            <a:pPr/>
            <a:r>
              <a:rPr dirty="0" lang="en-US" smtClean="0"/>
              <a:t>G83896_V1N2</a:t>
            </a:r>
            <a:endParaRPr dirty="0" lang="en-US"/>
          </a:p>
        </p:txBody>
      </p:sp>
    </p:spTree>
  </p:cSld>
  <p:clrMapOvr>
    <a:masterClrMapping/>
  </p:clrMapOvr>
</p:notes>
</file>

<file path=ppt/notesSlides/notesSlide420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t &lt; 0.25 sec (emptiest)</a:t>
            </a:r>
            <a:endParaRPr dirty="0" lang="en-US"/>
          </a:p>
          <a:p>
            <a:pPr/>
            <a:r>
              <a:rPr dirty="0" lang="en-US" smtClean="0"/>
              <a:t>G83896_V1N2</a:t>
            </a:r>
            <a:endParaRPr dirty="0" lang="en-US"/>
          </a:p>
        </p:txBody>
      </p:sp>
    </p:spTree>
  </p:cSld>
  <p:clrMapOvr>
    <a:masterClrMapping/>
  </p:clrMapOvr>
</p:notes>
</file>

<file path=ppt/notesSlides/notesSlide421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t &gt; 1 sec</a:t>
            </a:r>
            <a:endParaRPr dirty="0" lang="en-US"/>
          </a:p>
          <a:p>
            <a:pPr/>
            <a:r>
              <a:rPr dirty="0" lang="en-US" smtClean="0"/>
              <a:t>G83896_V1N2</a:t>
            </a:r>
            <a:endParaRPr dirty="0" lang="en-US"/>
          </a:p>
        </p:txBody>
      </p:sp>
    </p:spTree>
  </p:cSld>
  <p:clrMapOvr>
    <a:masterClrMapping/>
  </p:clrMapOvr>
</p:notes>
</file>

<file path=ppt/notesSlides/notesSlide422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0.75 &lt; t &lt; 1 sec</a:t>
            </a:r>
            <a:endParaRPr dirty="0" lang="en-US"/>
          </a:p>
          <a:p>
            <a:pPr/>
            <a:r>
              <a:rPr dirty="0" lang="en-US" smtClean="0"/>
              <a:t>G83896_V1N2</a:t>
            </a:r>
            <a:endParaRPr dirty="0" lang="en-US"/>
          </a:p>
        </p:txBody>
      </p:sp>
    </p:spTree>
  </p:cSld>
  <p:clrMapOvr>
    <a:masterClrMapping/>
  </p:clrMapOvr>
</p:notes>
</file>

<file path=ppt/notesSlides/notesSlide423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0.5 &lt; t &lt; 0.75 sec</a:t>
            </a:r>
            <a:endParaRPr dirty="0" lang="en-US"/>
          </a:p>
          <a:p>
            <a:pPr/>
            <a:r>
              <a:rPr dirty="0" lang="en-US" smtClean="0"/>
              <a:t>G83896_V1N2</a:t>
            </a:r>
            <a:endParaRPr dirty="0" lang="en-US"/>
          </a:p>
        </p:txBody>
      </p:sp>
    </p:spTree>
  </p:cSld>
  <p:clrMapOvr>
    <a:masterClrMapping/>
  </p:clrMapOvr>
</p:notes>
</file>

<file path=ppt/notesSlides/notesSlide424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0.25 &lt; t &lt; 0.5 sec</a:t>
            </a:r>
            <a:endParaRPr dirty="0" lang="en-US"/>
          </a:p>
          <a:p>
            <a:pPr/>
            <a:r>
              <a:rPr dirty="0" lang="en-US" smtClean="0"/>
              <a:t>G83896_V1N2</a:t>
            </a:r>
            <a:endParaRPr dirty="0" lang="en-US"/>
          </a:p>
        </p:txBody>
      </p:sp>
    </p:spTree>
  </p:cSld>
  <p:clrMapOvr>
    <a:masterClrMapping/>
  </p:clrMapOvr>
</p:notes>
</file>

<file path=ppt/notesSlides/notesSlide425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t &lt; 0.25 sec (emptiest)</a:t>
            </a:r>
            <a:endParaRPr dirty="0" lang="en-US"/>
          </a:p>
          <a:p>
            <a:pPr/>
            <a:r>
              <a:rPr dirty="0" lang="en-US" smtClean="0"/>
              <a:t>G83896_V1N2</a:t>
            </a:r>
            <a:endParaRPr dirty="0" lang="en-US"/>
          </a:p>
        </p:txBody>
      </p:sp>
    </p:spTree>
  </p:cSld>
  <p:clrMapOvr>
    <a:masterClrMapping/>
  </p:clrMapOvr>
</p:notes>
</file>

<file path=ppt/notesSlides/notesSlide426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t &gt; 1 sec</a:t>
            </a:r>
            <a:endParaRPr dirty="0" lang="en-US"/>
          </a:p>
          <a:p>
            <a:pPr/>
            <a:r>
              <a:rPr dirty="0" lang="en-US" smtClean="0"/>
              <a:t>G68538_V1N2</a:t>
            </a:r>
            <a:endParaRPr dirty="0" lang="en-US"/>
          </a:p>
        </p:txBody>
      </p:sp>
    </p:spTree>
  </p:cSld>
  <p:clrMapOvr>
    <a:masterClrMapping/>
  </p:clrMapOvr>
</p:notes>
</file>

<file path=ppt/notesSlides/notesSlide427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0.75 &lt; t &lt; 1 sec</a:t>
            </a:r>
            <a:endParaRPr dirty="0" lang="en-US"/>
          </a:p>
          <a:p>
            <a:pPr/>
            <a:r>
              <a:rPr dirty="0" lang="en-US" smtClean="0"/>
              <a:t>G68538_V1N2</a:t>
            </a:r>
            <a:endParaRPr dirty="0" lang="en-US"/>
          </a:p>
        </p:txBody>
      </p:sp>
    </p:spTree>
  </p:cSld>
  <p:clrMapOvr>
    <a:masterClrMapping/>
  </p:clrMapOvr>
</p:notes>
</file>

<file path=ppt/notesSlides/notesSlide428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0.5 &lt; t &lt; 0.75 sec</a:t>
            </a:r>
            <a:endParaRPr dirty="0" lang="en-US"/>
          </a:p>
          <a:p>
            <a:pPr/>
            <a:r>
              <a:rPr dirty="0" lang="en-US" smtClean="0"/>
              <a:t>G68538_V1N2</a:t>
            </a:r>
            <a:endParaRPr dirty="0" lang="en-US"/>
          </a:p>
        </p:txBody>
      </p:sp>
    </p:spTree>
  </p:cSld>
  <p:clrMapOvr>
    <a:masterClrMapping/>
  </p:clrMapOvr>
</p:notes>
</file>

<file path=ppt/notesSlides/notesSlide429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0.25 &lt; t &lt; 0.5 sec</a:t>
            </a:r>
            <a:endParaRPr dirty="0" lang="en-US"/>
          </a:p>
          <a:p>
            <a:pPr/>
            <a:r>
              <a:rPr dirty="0" lang="en-US" smtClean="0"/>
              <a:t>G68538_V1N2</a:t>
            </a:r>
            <a:endParaRPr dirty="0" lang="en-US"/>
          </a:p>
        </p:txBody>
      </p:sp>
    </p:spTree>
  </p:cSld>
  <p:clrMapOvr>
    <a:masterClrMapping/>
  </p:clrMapOvr>
</p:notes>
</file>

<file path=ppt/notesSlides/notesSlide430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t &lt; 0.25 sec (emptiest)</a:t>
            </a:r>
            <a:endParaRPr dirty="0" lang="en-US"/>
          </a:p>
          <a:p>
            <a:pPr/>
            <a:r>
              <a:rPr dirty="0" lang="en-US" smtClean="0"/>
              <a:t>G68538_V1N2</a:t>
            </a:r>
            <a:endParaRPr dirty="0" lang="en-US"/>
          </a:p>
        </p:txBody>
      </p:sp>
    </p:spTree>
  </p:cSld>
  <p:clrMapOvr>
    <a:masterClrMapping/>
  </p:clrMapOvr>
</p:notes>
</file>

<file path=ppt/notesSlides/notesSlide431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t &gt; 1 sec</a:t>
            </a:r>
            <a:endParaRPr dirty="0" lang="en-US"/>
          </a:p>
          <a:p>
            <a:pPr/>
            <a:r>
              <a:rPr dirty="0" lang="en-US" smtClean="0"/>
              <a:t>G68538_V1N2</a:t>
            </a:r>
            <a:endParaRPr dirty="0" lang="en-US"/>
          </a:p>
        </p:txBody>
      </p:sp>
    </p:spTree>
  </p:cSld>
  <p:clrMapOvr>
    <a:masterClrMapping/>
  </p:clrMapOvr>
</p:notes>
</file>

<file path=ppt/notesSlides/notesSlide432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0.75 &lt; t &lt; 1 sec</a:t>
            </a:r>
            <a:endParaRPr dirty="0" lang="en-US"/>
          </a:p>
          <a:p>
            <a:pPr/>
            <a:r>
              <a:rPr dirty="0" lang="en-US" smtClean="0"/>
              <a:t>G68538_V1N2</a:t>
            </a:r>
            <a:endParaRPr dirty="0" lang="en-US"/>
          </a:p>
        </p:txBody>
      </p:sp>
    </p:spTree>
  </p:cSld>
  <p:clrMapOvr>
    <a:masterClrMapping/>
  </p:clrMapOvr>
</p:notes>
</file>

<file path=ppt/notesSlides/notesSlide433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0.5 &lt; t &lt; 0.75 sec</a:t>
            </a:r>
            <a:endParaRPr dirty="0" lang="en-US"/>
          </a:p>
          <a:p>
            <a:pPr/>
            <a:r>
              <a:rPr dirty="0" lang="en-US" smtClean="0"/>
              <a:t>G68538_V1N2</a:t>
            </a:r>
            <a:endParaRPr dirty="0" lang="en-US"/>
          </a:p>
        </p:txBody>
      </p:sp>
    </p:spTree>
  </p:cSld>
  <p:clrMapOvr>
    <a:masterClrMapping/>
  </p:clrMapOvr>
</p:notes>
</file>

<file path=ppt/notesSlides/notesSlide434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0.25 &lt; t &lt; 0.5 sec</a:t>
            </a:r>
            <a:endParaRPr dirty="0" lang="en-US"/>
          </a:p>
          <a:p>
            <a:pPr/>
            <a:r>
              <a:rPr dirty="0" lang="en-US" smtClean="0"/>
              <a:t>G68538_V1N2</a:t>
            </a:r>
            <a:endParaRPr dirty="0" lang="en-US"/>
          </a:p>
        </p:txBody>
      </p:sp>
    </p:spTree>
  </p:cSld>
  <p:clrMapOvr>
    <a:masterClrMapping/>
  </p:clrMapOvr>
</p:notes>
</file>

<file path=ppt/notesSlides/notesSlide435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t &lt; 0.25 sec (emptiest)</a:t>
            </a:r>
            <a:endParaRPr dirty="0" lang="en-US"/>
          </a:p>
          <a:p>
            <a:pPr/>
            <a:r>
              <a:rPr dirty="0" lang="en-US" smtClean="0"/>
              <a:t>G68538_V1N2</a:t>
            </a:r>
            <a:endParaRPr dirty="0" lang="en-US"/>
          </a:p>
        </p:txBody>
      </p:sp>
    </p:spTree>
  </p:cSld>
  <p:clrMapOvr>
    <a:masterClrMapping/>
  </p:clrMapOvr>
</p:notes>
</file>

<file path=ppt/notesSlides/notesSlide436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t &gt; 1 sec</a:t>
            </a:r>
            <a:endParaRPr dirty="0" lang="en-US"/>
          </a:p>
          <a:p>
            <a:pPr/>
            <a:r>
              <a:rPr dirty="0" lang="en-US" smtClean="0"/>
              <a:t>G84560_V1N2</a:t>
            </a:r>
            <a:endParaRPr dirty="0" lang="en-US"/>
          </a:p>
        </p:txBody>
      </p:sp>
    </p:spTree>
  </p:cSld>
  <p:clrMapOvr>
    <a:masterClrMapping/>
  </p:clrMapOvr>
</p:notes>
</file>

<file path=ppt/notesSlides/notesSlide437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0.75 &lt; t &lt; 1 sec</a:t>
            </a:r>
            <a:endParaRPr dirty="0" lang="en-US"/>
          </a:p>
          <a:p>
            <a:pPr/>
            <a:r>
              <a:rPr dirty="0" lang="en-US" smtClean="0"/>
              <a:t>G84560_V1N2</a:t>
            </a:r>
            <a:endParaRPr dirty="0" lang="en-US"/>
          </a:p>
        </p:txBody>
      </p:sp>
    </p:spTree>
  </p:cSld>
  <p:clrMapOvr>
    <a:masterClrMapping/>
  </p:clrMapOvr>
</p:notes>
</file>

<file path=ppt/notesSlides/notesSlide438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0.5 &lt; t &lt; 0.75 sec</a:t>
            </a:r>
            <a:endParaRPr dirty="0" lang="en-US"/>
          </a:p>
          <a:p>
            <a:pPr/>
            <a:r>
              <a:rPr dirty="0" lang="en-US" smtClean="0"/>
              <a:t>G84560_V1N2</a:t>
            </a:r>
            <a:endParaRPr dirty="0" lang="en-US"/>
          </a:p>
        </p:txBody>
      </p:sp>
    </p:spTree>
  </p:cSld>
  <p:clrMapOvr>
    <a:masterClrMapping/>
  </p:clrMapOvr>
</p:notes>
</file>

<file path=ppt/notesSlides/notesSlide439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0.25 &lt; t &lt; 0.5 sec</a:t>
            </a:r>
            <a:endParaRPr dirty="0" lang="en-US"/>
          </a:p>
          <a:p>
            <a:pPr/>
            <a:r>
              <a:rPr dirty="0" lang="en-US" smtClean="0"/>
              <a:t>G84560_V1N2</a:t>
            </a:r>
            <a:endParaRPr dirty="0" lang="en-US"/>
          </a:p>
        </p:txBody>
      </p:sp>
    </p:spTree>
  </p:cSld>
  <p:clrMapOvr>
    <a:masterClrMapping/>
  </p:clrMapOvr>
</p:notes>
</file>

<file path=ppt/notesSlides/notesSlide440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t &lt; 0.25 sec (emptiest)</a:t>
            </a:r>
            <a:endParaRPr dirty="0" lang="en-US"/>
          </a:p>
          <a:p>
            <a:pPr/>
            <a:r>
              <a:rPr dirty="0" lang="en-US" smtClean="0"/>
              <a:t>G84560_V1N2</a:t>
            </a:r>
            <a:endParaRPr dirty="0" lang="en-US"/>
          </a:p>
        </p:txBody>
      </p:sp>
    </p:spTree>
  </p:cSld>
  <p:clrMapOvr>
    <a:masterClrMapping/>
  </p:clrMapOvr>
</p:notes>
</file>

<file path=ppt/notesSlides/notesSlide441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t &gt; 1 sec</a:t>
            </a:r>
            <a:endParaRPr dirty="0" lang="en-US"/>
          </a:p>
          <a:p>
            <a:pPr/>
            <a:r>
              <a:rPr dirty="0" lang="en-US" smtClean="0"/>
              <a:t>G84560_V1N2</a:t>
            </a:r>
            <a:endParaRPr dirty="0" lang="en-US"/>
          </a:p>
        </p:txBody>
      </p:sp>
    </p:spTree>
  </p:cSld>
  <p:clrMapOvr>
    <a:masterClrMapping/>
  </p:clrMapOvr>
</p:notes>
</file>

<file path=ppt/notesSlides/notesSlide442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0.75 &lt; t &lt; 1 sec</a:t>
            </a:r>
            <a:endParaRPr dirty="0" lang="en-US"/>
          </a:p>
          <a:p>
            <a:pPr/>
            <a:r>
              <a:rPr dirty="0" lang="en-US" smtClean="0"/>
              <a:t>G84560_V1N2</a:t>
            </a:r>
            <a:endParaRPr dirty="0" lang="en-US"/>
          </a:p>
        </p:txBody>
      </p:sp>
    </p:spTree>
  </p:cSld>
  <p:clrMapOvr>
    <a:masterClrMapping/>
  </p:clrMapOvr>
</p:notes>
</file>

<file path=ppt/notesSlides/notesSlide443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0.5 &lt; t &lt; 0.75 sec</a:t>
            </a:r>
            <a:endParaRPr dirty="0" lang="en-US"/>
          </a:p>
          <a:p>
            <a:pPr/>
            <a:r>
              <a:rPr dirty="0" lang="en-US" smtClean="0"/>
              <a:t>G84560_V1N2</a:t>
            </a:r>
            <a:endParaRPr dirty="0" lang="en-US"/>
          </a:p>
        </p:txBody>
      </p:sp>
    </p:spTree>
  </p:cSld>
  <p:clrMapOvr>
    <a:masterClrMapping/>
  </p:clrMapOvr>
</p:notes>
</file>

<file path=ppt/notesSlides/notesSlide444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0.25 &lt; t &lt; 0.5 sec</a:t>
            </a:r>
            <a:endParaRPr dirty="0" lang="en-US"/>
          </a:p>
          <a:p>
            <a:pPr/>
            <a:r>
              <a:rPr dirty="0" lang="en-US" smtClean="0"/>
              <a:t>G84560_V1N2</a:t>
            </a:r>
            <a:endParaRPr dirty="0" lang="en-US"/>
          </a:p>
        </p:txBody>
      </p:sp>
    </p:spTree>
  </p:cSld>
  <p:clrMapOvr>
    <a:masterClrMapping/>
  </p:clrMapOvr>
</p:notes>
</file>

<file path=ppt/notesSlides/notesSlide445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t &lt; 0.25 sec (emptiest)</a:t>
            </a:r>
            <a:endParaRPr dirty="0" lang="en-US"/>
          </a:p>
          <a:p>
            <a:pPr/>
            <a:r>
              <a:rPr dirty="0" lang="en-US" smtClean="0"/>
              <a:t>G84560_V1N2</a:t>
            </a:r>
            <a:endParaRPr dirty="0" lang="en-US"/>
          </a:p>
        </p:txBody>
      </p:sp>
    </p:spTree>
  </p:cSld>
  <p:clrMapOvr>
    <a:masterClrMapping/>
  </p:clrMapOvr>
</p:notes>
</file>

<file path=ppt/notesSlides/notesSlide446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t &gt; 1 sec</a:t>
            </a:r>
            <a:endParaRPr dirty="0" lang="en-US"/>
          </a:p>
          <a:p>
            <a:pPr/>
            <a:r>
              <a:rPr dirty="0" lang="en-US" smtClean="0"/>
              <a:t>G33695_V1N2</a:t>
            </a:r>
            <a:endParaRPr dirty="0" lang="en-US"/>
          </a:p>
        </p:txBody>
      </p:sp>
    </p:spTree>
  </p:cSld>
  <p:clrMapOvr>
    <a:masterClrMapping/>
  </p:clrMapOvr>
</p:notes>
</file>

<file path=ppt/notesSlides/notesSlide447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0.75 &lt; t &lt; 1 sec</a:t>
            </a:r>
            <a:endParaRPr dirty="0" lang="en-US"/>
          </a:p>
          <a:p>
            <a:pPr/>
            <a:r>
              <a:rPr dirty="0" lang="en-US" smtClean="0"/>
              <a:t>G33695_V1N2</a:t>
            </a:r>
            <a:endParaRPr dirty="0" lang="en-US"/>
          </a:p>
        </p:txBody>
      </p:sp>
    </p:spTree>
  </p:cSld>
  <p:clrMapOvr>
    <a:masterClrMapping/>
  </p:clrMapOvr>
</p:notes>
</file>

<file path=ppt/notesSlides/notesSlide448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0.5 &lt; t &lt; 0.75 sec</a:t>
            </a:r>
            <a:endParaRPr dirty="0" lang="en-US"/>
          </a:p>
          <a:p>
            <a:pPr/>
            <a:r>
              <a:rPr dirty="0" lang="en-US" smtClean="0"/>
              <a:t>G33695_V1N2</a:t>
            </a:r>
            <a:endParaRPr dirty="0" lang="en-US"/>
          </a:p>
        </p:txBody>
      </p:sp>
    </p:spTree>
  </p:cSld>
  <p:clrMapOvr>
    <a:masterClrMapping/>
  </p:clrMapOvr>
</p:notes>
</file>

<file path=ppt/notesSlides/notesSlide449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0.25 &lt; t &lt; 0.5 sec</a:t>
            </a:r>
            <a:endParaRPr dirty="0" lang="en-US"/>
          </a:p>
          <a:p>
            <a:pPr/>
            <a:r>
              <a:rPr dirty="0" lang="en-US" smtClean="0"/>
              <a:t>G33695_V1N2</a:t>
            </a:r>
            <a:endParaRPr dirty="0" lang="en-US"/>
          </a:p>
        </p:txBody>
      </p:sp>
    </p:spTree>
  </p:cSld>
  <p:clrMapOvr>
    <a:masterClrMapping/>
  </p:clrMapOvr>
</p:notes>
</file>

<file path=ppt/notesSlides/notesSlide450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t &lt; 0.25 sec (emptiest)</a:t>
            </a:r>
            <a:endParaRPr dirty="0" lang="en-US"/>
          </a:p>
          <a:p>
            <a:pPr/>
            <a:r>
              <a:rPr dirty="0" lang="en-US" smtClean="0"/>
              <a:t>G33695_V1N2</a:t>
            </a:r>
            <a:endParaRPr dirty="0" lang="en-US"/>
          </a:p>
        </p:txBody>
      </p:sp>
    </p:spTree>
  </p:cSld>
  <p:clrMapOvr>
    <a:masterClrMapping/>
  </p:clrMapOvr>
</p:notes>
</file>

<file path=ppt/notesSlides/notesSlide451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t &gt; 1 sec</a:t>
            </a:r>
            <a:endParaRPr dirty="0" lang="en-US"/>
          </a:p>
          <a:p>
            <a:pPr/>
            <a:r>
              <a:rPr dirty="0" lang="en-US" smtClean="0"/>
              <a:t>G33695_V1N2</a:t>
            </a:r>
            <a:endParaRPr dirty="0" lang="en-US"/>
          </a:p>
        </p:txBody>
      </p:sp>
    </p:spTree>
  </p:cSld>
  <p:clrMapOvr>
    <a:masterClrMapping/>
  </p:clrMapOvr>
</p:notes>
</file>

<file path=ppt/notesSlides/notesSlide452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0.75 &lt; t &lt; 1 sec</a:t>
            </a:r>
            <a:endParaRPr dirty="0" lang="en-US"/>
          </a:p>
          <a:p>
            <a:pPr/>
            <a:r>
              <a:rPr dirty="0" lang="en-US" smtClean="0"/>
              <a:t>G33695_V1N2</a:t>
            </a:r>
            <a:endParaRPr dirty="0" lang="en-US"/>
          </a:p>
        </p:txBody>
      </p:sp>
    </p:spTree>
  </p:cSld>
  <p:clrMapOvr>
    <a:masterClrMapping/>
  </p:clrMapOvr>
</p:notes>
</file>

<file path=ppt/notesSlides/notesSlide453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0.5 &lt; t &lt; 0.75 sec</a:t>
            </a:r>
            <a:endParaRPr dirty="0" lang="en-US"/>
          </a:p>
          <a:p>
            <a:pPr/>
            <a:r>
              <a:rPr dirty="0" lang="en-US" smtClean="0"/>
              <a:t>G33695_V1N2</a:t>
            </a:r>
            <a:endParaRPr dirty="0" lang="en-US"/>
          </a:p>
        </p:txBody>
      </p:sp>
    </p:spTree>
  </p:cSld>
  <p:clrMapOvr>
    <a:masterClrMapping/>
  </p:clrMapOvr>
</p:notes>
</file>

<file path=ppt/notesSlides/notesSlide454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0.25 &lt; t &lt; 0.5 sec</a:t>
            </a:r>
            <a:endParaRPr dirty="0" lang="en-US"/>
          </a:p>
          <a:p>
            <a:pPr/>
            <a:r>
              <a:rPr dirty="0" lang="en-US" smtClean="0"/>
              <a:t>G33695_V1N2</a:t>
            </a:r>
            <a:endParaRPr dirty="0" lang="en-US"/>
          </a:p>
        </p:txBody>
      </p:sp>
    </p:spTree>
  </p:cSld>
  <p:clrMapOvr>
    <a:masterClrMapping/>
  </p:clrMapOvr>
</p:notes>
</file>

<file path=ppt/notesSlides/notesSlide455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t &lt; 0.25 sec (emptiest)</a:t>
            </a:r>
            <a:endParaRPr dirty="0" lang="en-US"/>
          </a:p>
          <a:p>
            <a:pPr/>
            <a:r>
              <a:rPr dirty="0" lang="en-US" smtClean="0"/>
              <a:t>G33695_V1N2</a:t>
            </a:r>
            <a:endParaRPr dirty="0" lang="en-US"/>
          </a:p>
        </p:txBody>
      </p:sp>
    </p:spTree>
  </p:cSld>
  <p:clrMapOvr>
    <a:masterClrMapping/>
  </p:clrMapOvr>
</p:notes>
</file>

<file path=ppt/notesSlides/notesSlide456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t &gt; 1 sec</a:t>
            </a:r>
            <a:endParaRPr dirty="0" lang="en-US"/>
          </a:p>
          <a:p>
            <a:pPr/>
            <a:r>
              <a:rPr dirty="0" lang="en-US" smtClean="0"/>
              <a:t>G81096_V1N2</a:t>
            </a:r>
            <a:endParaRPr dirty="0" lang="en-US"/>
          </a:p>
        </p:txBody>
      </p:sp>
    </p:spTree>
  </p:cSld>
  <p:clrMapOvr>
    <a:masterClrMapping/>
  </p:clrMapOvr>
</p:notes>
</file>

<file path=ppt/notesSlides/notesSlide457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0.75 &lt; t &lt; 1 sec</a:t>
            </a:r>
            <a:endParaRPr dirty="0" lang="en-US"/>
          </a:p>
          <a:p>
            <a:pPr/>
            <a:r>
              <a:rPr dirty="0" lang="en-US" smtClean="0"/>
              <a:t>G81096_V1N2</a:t>
            </a:r>
            <a:endParaRPr dirty="0" lang="en-US"/>
          </a:p>
        </p:txBody>
      </p:sp>
    </p:spTree>
  </p:cSld>
  <p:clrMapOvr>
    <a:masterClrMapping/>
  </p:clrMapOvr>
</p:notes>
</file>

<file path=ppt/notesSlides/notesSlide458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0.5 &lt; t &lt; 0.75 sec</a:t>
            </a:r>
            <a:endParaRPr dirty="0" lang="en-US"/>
          </a:p>
          <a:p>
            <a:pPr/>
            <a:r>
              <a:rPr dirty="0" lang="en-US" smtClean="0"/>
              <a:t>G81096_V1N2</a:t>
            </a:r>
            <a:endParaRPr dirty="0" lang="en-US"/>
          </a:p>
        </p:txBody>
      </p:sp>
    </p:spTree>
  </p:cSld>
  <p:clrMapOvr>
    <a:masterClrMapping/>
  </p:clrMapOvr>
</p:notes>
</file>

<file path=ppt/notesSlides/notesSlide459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0.25 &lt; t &lt; 0.5 sec</a:t>
            </a:r>
            <a:endParaRPr dirty="0" lang="en-US"/>
          </a:p>
          <a:p>
            <a:pPr/>
            <a:r>
              <a:rPr dirty="0" lang="en-US" smtClean="0"/>
              <a:t>G81096_V1N2</a:t>
            </a:r>
            <a:endParaRPr dirty="0" lang="en-US"/>
          </a:p>
        </p:txBody>
      </p:sp>
    </p:spTree>
  </p:cSld>
  <p:clrMapOvr>
    <a:masterClrMapping/>
  </p:clrMapOvr>
</p:notes>
</file>

<file path=ppt/notesSlides/notesSlide460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t &lt; 0.25 sec (emptiest)</a:t>
            </a:r>
            <a:endParaRPr dirty="0" lang="en-US"/>
          </a:p>
          <a:p>
            <a:pPr/>
            <a:r>
              <a:rPr dirty="0" lang="en-US" smtClean="0"/>
              <a:t>G81096_V1N2</a:t>
            </a:r>
            <a:endParaRPr dirty="0" lang="en-US"/>
          </a:p>
        </p:txBody>
      </p:sp>
    </p:spTree>
  </p:cSld>
  <p:clrMapOvr>
    <a:masterClrMapping/>
  </p:clrMapOvr>
</p:notes>
</file>

<file path=ppt/notesSlides/notesSlide461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t &gt; 1 sec</a:t>
            </a:r>
            <a:endParaRPr dirty="0" lang="en-US"/>
          </a:p>
          <a:p>
            <a:pPr/>
            <a:r>
              <a:rPr dirty="0" lang="en-US" smtClean="0"/>
              <a:t>G81096_V1N2</a:t>
            </a:r>
            <a:endParaRPr dirty="0" lang="en-US"/>
          </a:p>
        </p:txBody>
      </p:sp>
    </p:spTree>
  </p:cSld>
  <p:clrMapOvr>
    <a:masterClrMapping/>
  </p:clrMapOvr>
</p:notes>
</file>

<file path=ppt/notesSlides/notesSlide462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0.75 &lt; t &lt; 1 sec</a:t>
            </a:r>
            <a:endParaRPr dirty="0" lang="en-US"/>
          </a:p>
          <a:p>
            <a:pPr/>
            <a:r>
              <a:rPr dirty="0" lang="en-US" smtClean="0"/>
              <a:t>G81096_V1N2</a:t>
            </a:r>
            <a:endParaRPr dirty="0" lang="en-US"/>
          </a:p>
        </p:txBody>
      </p:sp>
    </p:spTree>
  </p:cSld>
  <p:clrMapOvr>
    <a:masterClrMapping/>
  </p:clrMapOvr>
</p:notes>
</file>

<file path=ppt/notesSlides/notesSlide463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0.5 &lt; t &lt; 0.75 sec</a:t>
            </a:r>
            <a:endParaRPr dirty="0" lang="en-US"/>
          </a:p>
          <a:p>
            <a:pPr/>
            <a:r>
              <a:rPr dirty="0" lang="en-US" smtClean="0"/>
              <a:t>G81096_V1N2</a:t>
            </a:r>
            <a:endParaRPr dirty="0" lang="en-US"/>
          </a:p>
        </p:txBody>
      </p:sp>
    </p:spTree>
  </p:cSld>
  <p:clrMapOvr>
    <a:masterClrMapping/>
  </p:clrMapOvr>
</p:notes>
</file>

<file path=ppt/notesSlides/notesSlide464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0.25 &lt; t &lt; 0.5 sec</a:t>
            </a:r>
            <a:endParaRPr dirty="0" lang="en-US"/>
          </a:p>
          <a:p>
            <a:pPr/>
            <a:r>
              <a:rPr dirty="0" lang="en-US" smtClean="0"/>
              <a:t>G81096_V1N2</a:t>
            </a:r>
            <a:endParaRPr dirty="0" lang="en-US"/>
          </a:p>
        </p:txBody>
      </p:sp>
    </p:spTree>
  </p:cSld>
  <p:clrMapOvr>
    <a:masterClrMapping/>
  </p:clrMapOvr>
</p:notes>
</file>

<file path=ppt/notesSlides/notesSlide465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t &lt; 0.25 sec (emptiest)</a:t>
            </a:r>
            <a:endParaRPr dirty="0" lang="en-US"/>
          </a:p>
          <a:p>
            <a:pPr/>
            <a:r>
              <a:rPr dirty="0" lang="en-US" smtClean="0"/>
              <a:t>G81096_V1N2</a:t>
            </a:r>
            <a:endParaRPr dirty="0" lang="en-US"/>
          </a:p>
        </p:txBody>
      </p:sp>
    </p:spTree>
  </p:cSld>
  <p:clrMapOvr>
    <a:masterClrMapping/>
  </p:clrMapOvr>
</p:notes>
</file>

<file path=ppt/notesSlides/notesSlide466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t &gt; 1 sec</a:t>
            </a:r>
            <a:endParaRPr dirty="0" lang="en-US"/>
          </a:p>
          <a:p>
            <a:pPr/>
            <a:r>
              <a:rPr dirty="0" lang="en-US" smtClean="0"/>
              <a:t>G81096_V1N2</a:t>
            </a:r>
            <a:endParaRPr dirty="0" lang="en-US"/>
          </a:p>
        </p:txBody>
      </p:sp>
    </p:spTree>
  </p:cSld>
  <p:clrMapOvr>
    <a:masterClrMapping/>
  </p:clrMapOvr>
</p:notes>
</file>

<file path=ppt/notesSlides/notesSlide467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0.75 &lt; t &lt; 1 sec</a:t>
            </a:r>
            <a:endParaRPr dirty="0" lang="en-US"/>
          </a:p>
          <a:p>
            <a:pPr/>
            <a:r>
              <a:rPr dirty="0" lang="en-US" smtClean="0"/>
              <a:t>G81096_V1N2</a:t>
            </a:r>
            <a:endParaRPr dirty="0" lang="en-US"/>
          </a:p>
        </p:txBody>
      </p:sp>
    </p:spTree>
  </p:cSld>
  <p:clrMapOvr>
    <a:masterClrMapping/>
  </p:clrMapOvr>
</p:notes>
</file>

<file path=ppt/notesSlides/notesSlide468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0.5 &lt; t &lt; 0.75 sec</a:t>
            </a:r>
            <a:endParaRPr dirty="0" lang="en-US"/>
          </a:p>
          <a:p>
            <a:pPr/>
            <a:r>
              <a:rPr dirty="0" lang="en-US" smtClean="0"/>
              <a:t>G81096_V1N2</a:t>
            </a:r>
            <a:endParaRPr dirty="0" lang="en-US"/>
          </a:p>
        </p:txBody>
      </p:sp>
    </p:spTree>
  </p:cSld>
  <p:clrMapOvr>
    <a:masterClrMapping/>
  </p:clrMapOvr>
</p:notes>
</file>

<file path=ppt/notesSlides/notesSlide469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0.25 &lt; t &lt; 0.5 sec</a:t>
            </a:r>
            <a:endParaRPr dirty="0" lang="en-US"/>
          </a:p>
          <a:p>
            <a:pPr/>
            <a:r>
              <a:rPr dirty="0" lang="en-US" smtClean="0"/>
              <a:t>G81096_V1N2</a:t>
            </a:r>
            <a:endParaRPr dirty="0" lang="en-US"/>
          </a:p>
        </p:txBody>
      </p:sp>
    </p:spTree>
  </p:cSld>
  <p:clrMapOvr>
    <a:masterClrMapping/>
  </p:clrMapOvr>
</p:notes>
</file>

<file path=ppt/notesSlides/notesSlide470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t &lt; 0.25 sec (emptiest)</a:t>
            </a:r>
            <a:endParaRPr dirty="0" lang="en-US"/>
          </a:p>
          <a:p>
            <a:pPr/>
            <a:r>
              <a:rPr dirty="0" lang="en-US" smtClean="0"/>
              <a:t>G81096_V1N2</a:t>
            </a:r>
            <a:endParaRPr dirty="0" lang="en-US"/>
          </a:p>
        </p:txBody>
      </p:sp>
    </p:spTree>
  </p:cSld>
  <p:clrMapOvr>
    <a:masterClrMapping/>
  </p:clrMapOvr>
</p:notes>
</file>

<file path=ppt/notesSlides/notesSlide471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t &gt; 1 sec</a:t>
            </a:r>
            <a:endParaRPr dirty="0" lang="en-US"/>
          </a:p>
          <a:p>
            <a:pPr/>
            <a:r>
              <a:rPr dirty="0" lang="en-US" smtClean="0"/>
              <a:t>G81096_V1N2</a:t>
            </a:r>
            <a:endParaRPr dirty="0" lang="en-US"/>
          </a:p>
        </p:txBody>
      </p:sp>
    </p:spTree>
  </p:cSld>
  <p:clrMapOvr>
    <a:masterClrMapping/>
  </p:clrMapOvr>
</p:notes>
</file>

<file path=ppt/notesSlides/notesSlide472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0.75 &lt; t &lt; 1 sec</a:t>
            </a:r>
            <a:endParaRPr dirty="0" lang="en-US"/>
          </a:p>
          <a:p>
            <a:pPr/>
            <a:r>
              <a:rPr dirty="0" lang="en-US" smtClean="0"/>
              <a:t>G81096_V1N2</a:t>
            </a:r>
            <a:endParaRPr dirty="0" lang="en-US"/>
          </a:p>
        </p:txBody>
      </p:sp>
    </p:spTree>
  </p:cSld>
  <p:clrMapOvr>
    <a:masterClrMapping/>
  </p:clrMapOvr>
</p:notes>
</file>

<file path=ppt/notesSlides/notesSlide473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0.5 &lt; t &lt; 0.75 sec</a:t>
            </a:r>
            <a:endParaRPr dirty="0" lang="en-US"/>
          </a:p>
          <a:p>
            <a:pPr/>
            <a:r>
              <a:rPr dirty="0" lang="en-US" smtClean="0"/>
              <a:t>G81096_V1N2</a:t>
            </a:r>
            <a:endParaRPr dirty="0" lang="en-US"/>
          </a:p>
        </p:txBody>
      </p:sp>
    </p:spTree>
  </p:cSld>
  <p:clrMapOvr>
    <a:masterClrMapping/>
  </p:clrMapOvr>
</p:notes>
</file>

<file path=ppt/notesSlides/notesSlide474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0.25 &lt; t &lt; 0.5 sec</a:t>
            </a:r>
            <a:endParaRPr dirty="0" lang="en-US"/>
          </a:p>
          <a:p>
            <a:pPr/>
            <a:r>
              <a:rPr dirty="0" lang="en-US" smtClean="0"/>
              <a:t>G81096_V1N2</a:t>
            </a:r>
            <a:endParaRPr dirty="0" lang="en-US"/>
          </a:p>
        </p:txBody>
      </p:sp>
    </p:spTree>
  </p:cSld>
  <p:clrMapOvr>
    <a:masterClrMapping/>
  </p:clrMapOvr>
</p:notes>
</file>

<file path=ppt/notesSlides/notesSlide475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t &lt; 0.25 sec (emptiest)</a:t>
            </a:r>
            <a:endParaRPr dirty="0" lang="en-US"/>
          </a:p>
          <a:p>
            <a:pPr/>
            <a:r>
              <a:rPr dirty="0" lang="en-US" smtClean="0"/>
              <a:t>G81096_V1N2</a:t>
            </a:r>
            <a:endParaRPr dirty="0" lang="en-US"/>
          </a:p>
        </p:txBody>
      </p:sp>
    </p:spTree>
  </p:cSld>
  <p:clrMapOvr>
    <a:masterClrMapping/>
  </p:clrMapOvr>
</p:notes>
</file>

<file path=ppt/notesSlides/notesSlide476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t &gt; 1 sec</a:t>
            </a:r>
            <a:endParaRPr dirty="0" lang="en-US"/>
          </a:p>
          <a:p>
            <a:pPr/>
            <a:r>
              <a:rPr dirty="0" lang="en-US" smtClean="0"/>
              <a:t>G81096_V1N2</a:t>
            </a:r>
            <a:endParaRPr dirty="0" lang="en-US"/>
          </a:p>
        </p:txBody>
      </p:sp>
    </p:spTree>
  </p:cSld>
  <p:clrMapOvr>
    <a:masterClrMapping/>
  </p:clrMapOvr>
</p:notes>
</file>

<file path=ppt/notesSlides/notesSlide477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0.75 &lt; t &lt; 1 sec</a:t>
            </a:r>
            <a:endParaRPr dirty="0" lang="en-US"/>
          </a:p>
          <a:p>
            <a:pPr/>
            <a:r>
              <a:rPr dirty="0" lang="en-US" smtClean="0"/>
              <a:t>G81096_V1N2</a:t>
            </a:r>
            <a:endParaRPr dirty="0" lang="en-US"/>
          </a:p>
        </p:txBody>
      </p:sp>
    </p:spTree>
  </p:cSld>
  <p:clrMapOvr>
    <a:masterClrMapping/>
  </p:clrMapOvr>
</p:notes>
</file>

<file path=ppt/notesSlides/notesSlide478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0.5 &lt; t &lt; 0.75 sec</a:t>
            </a:r>
            <a:endParaRPr dirty="0" lang="en-US"/>
          </a:p>
          <a:p>
            <a:pPr/>
            <a:r>
              <a:rPr dirty="0" lang="en-US" smtClean="0"/>
              <a:t>G81096_V1N2</a:t>
            </a:r>
            <a:endParaRPr dirty="0" lang="en-US"/>
          </a:p>
        </p:txBody>
      </p:sp>
    </p:spTree>
  </p:cSld>
  <p:clrMapOvr>
    <a:masterClrMapping/>
  </p:clrMapOvr>
</p:notes>
</file>

<file path=ppt/notesSlides/notesSlide479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0.25 &lt; t &lt; 0.5 sec</a:t>
            </a:r>
            <a:endParaRPr dirty="0" lang="en-US"/>
          </a:p>
          <a:p>
            <a:pPr/>
            <a:r>
              <a:rPr dirty="0" lang="en-US" smtClean="0"/>
              <a:t>G81096_V1N2</a:t>
            </a:r>
            <a:endParaRPr dirty="0" lang="en-US"/>
          </a:p>
        </p:txBody>
      </p:sp>
    </p:spTree>
  </p:cSld>
  <p:clrMapOvr>
    <a:masterClrMapping/>
  </p:clrMapOvr>
</p:notes>
</file>

<file path=ppt/notesSlides/notesSlide480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t &lt; 0.25 sec (emptiest)</a:t>
            </a:r>
            <a:endParaRPr dirty="0" lang="en-US"/>
          </a:p>
          <a:p>
            <a:pPr/>
            <a:r>
              <a:rPr dirty="0" lang="en-US" smtClean="0"/>
              <a:t>G81096_V1N2</a:t>
            </a:r>
            <a:endParaRPr dirty="0" lang="en-US"/>
          </a:p>
        </p:txBody>
      </p:sp>
    </p:spTree>
  </p:cSld>
  <p:clrMapOvr>
    <a:masterClrMapping/>
  </p:clrMapOvr>
</p:notes>
</file>

<file path=ppt/notesSlides/notesSlide481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t &gt; 1 sec</a:t>
            </a:r>
            <a:endParaRPr dirty="0" lang="en-US"/>
          </a:p>
          <a:p>
            <a:pPr/>
            <a:r>
              <a:rPr dirty="0" lang="en-US" smtClean="0"/>
              <a:t>G81096_V1N2</a:t>
            </a:r>
            <a:endParaRPr dirty="0" lang="en-US"/>
          </a:p>
        </p:txBody>
      </p:sp>
    </p:spTree>
  </p:cSld>
  <p:clrMapOvr>
    <a:masterClrMapping/>
  </p:clrMapOvr>
</p:notes>
</file>

<file path=ppt/notesSlides/notesSlide482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0.75 &lt; t &lt; 1 sec</a:t>
            </a:r>
            <a:endParaRPr dirty="0" lang="en-US"/>
          </a:p>
          <a:p>
            <a:pPr/>
            <a:r>
              <a:rPr dirty="0" lang="en-US" smtClean="0"/>
              <a:t>G81096_V1N2</a:t>
            </a:r>
            <a:endParaRPr dirty="0" lang="en-US"/>
          </a:p>
        </p:txBody>
      </p:sp>
    </p:spTree>
  </p:cSld>
  <p:clrMapOvr>
    <a:masterClrMapping/>
  </p:clrMapOvr>
</p:notes>
</file>

<file path=ppt/notesSlides/notesSlide483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0.5 &lt; t &lt; 0.75 sec</a:t>
            </a:r>
            <a:endParaRPr dirty="0" lang="en-US"/>
          </a:p>
          <a:p>
            <a:pPr/>
            <a:r>
              <a:rPr dirty="0" lang="en-US" smtClean="0"/>
              <a:t>G81096_V1N2</a:t>
            </a:r>
            <a:endParaRPr dirty="0" lang="en-US"/>
          </a:p>
        </p:txBody>
      </p:sp>
    </p:spTree>
  </p:cSld>
  <p:clrMapOvr>
    <a:masterClrMapping/>
  </p:clrMapOvr>
</p:notes>
</file>

<file path=ppt/notesSlides/notesSlide484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0.25 &lt; t &lt; 0.5 sec</a:t>
            </a:r>
            <a:endParaRPr dirty="0" lang="en-US"/>
          </a:p>
          <a:p>
            <a:pPr/>
            <a:r>
              <a:rPr dirty="0" lang="en-US" smtClean="0"/>
              <a:t>G81096_V1N2</a:t>
            </a:r>
            <a:endParaRPr dirty="0" lang="en-US"/>
          </a:p>
        </p:txBody>
      </p:sp>
    </p:spTree>
  </p:cSld>
  <p:clrMapOvr>
    <a:masterClrMapping/>
  </p:clrMapOvr>
</p:notes>
</file>

<file path=ppt/notesSlides/notesSlide485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t &lt; 0.25 sec (emptiest)</a:t>
            </a:r>
            <a:endParaRPr dirty="0" lang="en-US"/>
          </a:p>
          <a:p>
            <a:pPr/>
            <a:r>
              <a:rPr dirty="0" lang="en-US" smtClean="0"/>
              <a:t>G81096_V1N2</a:t>
            </a:r>
            <a:endParaRPr dirty="0" lang="en-US"/>
          </a:p>
        </p:txBody>
      </p:sp>
    </p:spTree>
  </p:cSld>
  <p:clrMapOvr>
    <a:masterClrMapping/>
  </p:clrMapOvr>
</p:notes>
</file>

<file path=ppt/notesSlides/notesSlide486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t &gt; 1 sec</a:t>
            </a:r>
            <a:endParaRPr dirty="0" lang="en-US"/>
          </a:p>
          <a:p>
            <a:pPr/>
            <a:r>
              <a:rPr dirty="0" lang="en-US" smtClean="0"/>
              <a:t>G81096_V1N2</a:t>
            </a:r>
            <a:endParaRPr dirty="0" lang="en-US"/>
          </a:p>
        </p:txBody>
      </p:sp>
    </p:spTree>
  </p:cSld>
  <p:clrMapOvr>
    <a:masterClrMapping/>
  </p:clrMapOvr>
</p:notes>
</file>

<file path=ppt/notesSlides/notesSlide487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0.75 &lt; t &lt; 1 sec</a:t>
            </a:r>
            <a:endParaRPr dirty="0" lang="en-US"/>
          </a:p>
          <a:p>
            <a:pPr/>
            <a:r>
              <a:rPr dirty="0" lang="en-US" smtClean="0"/>
              <a:t>G81096_V1N2</a:t>
            </a:r>
            <a:endParaRPr dirty="0" lang="en-US"/>
          </a:p>
        </p:txBody>
      </p:sp>
    </p:spTree>
  </p:cSld>
  <p:clrMapOvr>
    <a:masterClrMapping/>
  </p:clrMapOvr>
</p:notes>
</file>

<file path=ppt/notesSlides/notesSlide488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0.5 &lt; t &lt; 0.75 sec</a:t>
            </a:r>
            <a:endParaRPr dirty="0" lang="en-US"/>
          </a:p>
          <a:p>
            <a:pPr/>
            <a:r>
              <a:rPr dirty="0" lang="en-US" smtClean="0"/>
              <a:t>G81096_V1N2</a:t>
            </a:r>
            <a:endParaRPr dirty="0" lang="en-US"/>
          </a:p>
        </p:txBody>
      </p:sp>
    </p:spTree>
  </p:cSld>
  <p:clrMapOvr>
    <a:masterClrMapping/>
  </p:clrMapOvr>
</p:notes>
</file>

<file path=ppt/notesSlides/notesSlide489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0.25 &lt; t &lt; 0.5 sec</a:t>
            </a:r>
            <a:endParaRPr dirty="0" lang="en-US"/>
          </a:p>
          <a:p>
            <a:pPr/>
            <a:r>
              <a:rPr dirty="0" lang="en-US" smtClean="0"/>
              <a:t>G81096_V1N2</a:t>
            </a:r>
            <a:endParaRPr dirty="0" lang="en-US"/>
          </a:p>
        </p:txBody>
      </p:sp>
    </p:spTree>
  </p:cSld>
  <p:clrMapOvr>
    <a:masterClrMapping/>
  </p:clrMapOvr>
</p:notes>
</file>

<file path=ppt/notesSlides/notesSlide490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t &lt; 0.25 sec (emptiest)</a:t>
            </a:r>
            <a:endParaRPr dirty="0" lang="en-US"/>
          </a:p>
          <a:p>
            <a:pPr/>
            <a:r>
              <a:rPr dirty="0" lang="en-US" smtClean="0"/>
              <a:t>G81096_V1N2</a:t>
            </a:r>
            <a:endParaRPr dirty="0" lang="en-US"/>
          </a:p>
        </p:txBody>
      </p:sp>
    </p:spTree>
  </p:cSld>
  <p:clrMapOvr>
    <a:masterClrMapping/>
  </p:clrMapOvr>
</p:notes>
</file>

<file path=ppt/notesSlides/notesSlide491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t &gt; 1 sec</a:t>
            </a:r>
            <a:endParaRPr dirty="0" lang="en-US"/>
          </a:p>
          <a:p>
            <a:pPr/>
            <a:r>
              <a:rPr dirty="0" lang="en-US" smtClean="0"/>
              <a:t>G81096_V1N2</a:t>
            </a:r>
            <a:endParaRPr dirty="0" lang="en-US"/>
          </a:p>
        </p:txBody>
      </p:sp>
    </p:spTree>
  </p:cSld>
  <p:clrMapOvr>
    <a:masterClrMapping/>
  </p:clrMapOvr>
</p:notes>
</file>

<file path=ppt/notesSlides/notesSlide492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0.75 &lt; t &lt; 1 sec</a:t>
            </a:r>
            <a:endParaRPr dirty="0" lang="en-US"/>
          </a:p>
          <a:p>
            <a:pPr/>
            <a:r>
              <a:rPr dirty="0" lang="en-US" smtClean="0"/>
              <a:t>G81096_V1N2</a:t>
            </a:r>
            <a:endParaRPr dirty="0" lang="en-US"/>
          </a:p>
        </p:txBody>
      </p:sp>
    </p:spTree>
  </p:cSld>
  <p:clrMapOvr>
    <a:masterClrMapping/>
  </p:clrMapOvr>
</p:notes>
</file>

<file path=ppt/notesSlides/notesSlide493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0.5 &lt; t &lt; 0.75 sec</a:t>
            </a:r>
            <a:endParaRPr dirty="0" lang="en-US"/>
          </a:p>
          <a:p>
            <a:pPr/>
            <a:r>
              <a:rPr dirty="0" lang="en-US" smtClean="0"/>
              <a:t>G81096_V1N2</a:t>
            </a:r>
            <a:endParaRPr dirty="0" lang="en-US"/>
          </a:p>
        </p:txBody>
      </p:sp>
    </p:spTree>
  </p:cSld>
  <p:clrMapOvr>
    <a:masterClrMapping/>
  </p:clrMapOvr>
</p:notes>
</file>

<file path=ppt/notesSlides/notesSlide494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0.25 &lt; t &lt; 0.5 sec</a:t>
            </a:r>
            <a:endParaRPr dirty="0" lang="en-US"/>
          </a:p>
          <a:p>
            <a:pPr/>
            <a:r>
              <a:rPr dirty="0" lang="en-US" smtClean="0"/>
              <a:t>G81096_V1N2</a:t>
            </a:r>
            <a:endParaRPr dirty="0" lang="en-US"/>
          </a:p>
        </p:txBody>
      </p:sp>
    </p:spTree>
  </p:cSld>
  <p:clrMapOvr>
    <a:masterClrMapping/>
  </p:clrMapOvr>
</p:notes>
</file>

<file path=ppt/notesSlides/notesSlide495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t &lt; 0.25 sec (emptiest)</a:t>
            </a:r>
            <a:endParaRPr dirty="0" lang="en-US"/>
          </a:p>
          <a:p>
            <a:pPr/>
            <a:r>
              <a:rPr dirty="0" lang="en-US" smtClean="0"/>
              <a:t>G81096_V1N2</a:t>
            </a:r>
            <a:endParaRPr dirty="0" lang="en-US"/>
          </a:p>
        </p:txBody>
      </p:sp>
    </p:spTree>
  </p:cSld>
  <p:clrMapOvr>
    <a:masterClrMapping/>
  </p:clrMapOvr>
</p:notes>
</file>

<file path=ppt/notesSlides/notesSlide496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t &gt; 1 sec</a:t>
            </a:r>
            <a:endParaRPr dirty="0" lang="en-US"/>
          </a:p>
          <a:p>
            <a:pPr/>
            <a:r>
              <a:rPr dirty="0" lang="en-US" smtClean="0"/>
              <a:t>G81096_V1N2</a:t>
            </a:r>
            <a:endParaRPr dirty="0" lang="en-US"/>
          </a:p>
        </p:txBody>
      </p:sp>
    </p:spTree>
  </p:cSld>
  <p:clrMapOvr>
    <a:masterClrMapping/>
  </p:clrMapOvr>
</p:notes>
</file>

<file path=ppt/notesSlides/notesSlide497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0.75 &lt; t &lt; 1 sec</a:t>
            </a:r>
            <a:endParaRPr dirty="0" lang="en-US"/>
          </a:p>
          <a:p>
            <a:pPr/>
            <a:r>
              <a:rPr dirty="0" lang="en-US" smtClean="0"/>
              <a:t>G81096_V1N2</a:t>
            </a:r>
            <a:endParaRPr dirty="0" lang="en-US"/>
          </a:p>
        </p:txBody>
      </p:sp>
    </p:spTree>
  </p:cSld>
  <p:clrMapOvr>
    <a:masterClrMapping/>
  </p:clrMapOvr>
</p:notes>
</file>

<file path=ppt/notesSlides/notesSlide498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0.5 &lt; t &lt; 0.75 sec</a:t>
            </a:r>
            <a:endParaRPr dirty="0" lang="en-US"/>
          </a:p>
          <a:p>
            <a:pPr/>
            <a:r>
              <a:rPr dirty="0" lang="en-US" smtClean="0"/>
              <a:t>G81096_V1N2</a:t>
            </a:r>
            <a:endParaRPr dirty="0" lang="en-US"/>
          </a:p>
        </p:txBody>
      </p:sp>
    </p:spTree>
  </p:cSld>
  <p:clrMapOvr>
    <a:masterClrMapping/>
  </p:clrMapOvr>
</p:notes>
</file>

<file path=ppt/notesSlides/notesSlide499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0.25 &lt; t &lt; 0.5 sec</a:t>
            </a:r>
            <a:endParaRPr dirty="0" lang="en-US"/>
          </a:p>
          <a:p>
            <a:pPr/>
            <a:r>
              <a:rPr dirty="0" lang="en-US" smtClean="0"/>
              <a:t>G81096_V1N2</a:t>
            </a:r>
            <a:endParaRPr dirty="0" lang="en-US"/>
          </a:p>
        </p:txBody>
      </p:sp>
    </p:spTree>
  </p:cSld>
  <p:clrMapOvr>
    <a:masterClrMapping/>
  </p:clrMapOvr>
</p:notes>
</file>

<file path=ppt/notesSlides/notesSlide500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t &lt; 0.25 sec (emptiest)</a:t>
            </a:r>
            <a:endParaRPr dirty="0" lang="en-US"/>
          </a:p>
          <a:p>
            <a:pPr/>
            <a:r>
              <a:rPr dirty="0" lang="en-US" smtClean="0"/>
              <a:t>G81096_V1N2</a:t>
            </a:r>
            <a:endParaRPr dirty="0" lang="en-US"/>
          </a:p>
        </p:txBody>
      </p:sp>
    </p:spTree>
  </p:cSld>
  <p:clrMapOvr>
    <a:masterClrMapping/>
  </p:clrMapOvr>
</p:notes>
</file>

<file path=ppt/notesSlides/notesSlide501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t &gt; 1 sec</a:t>
            </a:r>
            <a:endParaRPr dirty="0" lang="en-US"/>
          </a:p>
          <a:p>
            <a:pPr/>
            <a:r>
              <a:rPr dirty="0" lang="en-US" smtClean="0"/>
              <a:t>G81096_V1N2</a:t>
            </a:r>
            <a:endParaRPr dirty="0" lang="en-US"/>
          </a:p>
        </p:txBody>
      </p:sp>
    </p:spTree>
  </p:cSld>
  <p:clrMapOvr>
    <a:masterClrMapping/>
  </p:clrMapOvr>
</p:notes>
</file>

<file path=ppt/notesSlides/notesSlide502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0.75 &lt; t &lt; 1 sec</a:t>
            </a:r>
            <a:endParaRPr dirty="0" lang="en-US"/>
          </a:p>
          <a:p>
            <a:pPr/>
            <a:r>
              <a:rPr dirty="0" lang="en-US" smtClean="0"/>
              <a:t>G81096_V1N2</a:t>
            </a:r>
            <a:endParaRPr dirty="0" lang="en-US"/>
          </a:p>
        </p:txBody>
      </p:sp>
    </p:spTree>
  </p:cSld>
  <p:clrMapOvr>
    <a:masterClrMapping/>
  </p:clrMapOvr>
</p:notes>
</file>

<file path=ppt/notesSlides/notesSlide503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0.5 &lt; t &lt; 0.75 sec</a:t>
            </a:r>
            <a:endParaRPr dirty="0" lang="en-US"/>
          </a:p>
          <a:p>
            <a:pPr/>
            <a:r>
              <a:rPr dirty="0" lang="en-US" smtClean="0"/>
              <a:t>G81096_V1N2</a:t>
            </a:r>
            <a:endParaRPr dirty="0" lang="en-US"/>
          </a:p>
        </p:txBody>
      </p:sp>
    </p:spTree>
  </p:cSld>
  <p:clrMapOvr>
    <a:masterClrMapping/>
  </p:clrMapOvr>
</p:notes>
</file>

<file path=ppt/notesSlides/notesSlide504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0.25 &lt; t &lt; 0.5 sec</a:t>
            </a:r>
            <a:endParaRPr dirty="0" lang="en-US"/>
          </a:p>
          <a:p>
            <a:pPr/>
            <a:r>
              <a:rPr dirty="0" lang="en-US" smtClean="0"/>
              <a:t>G81096_V1N2</a:t>
            </a:r>
            <a:endParaRPr dirty="0" lang="en-US"/>
          </a:p>
        </p:txBody>
      </p:sp>
    </p:spTree>
  </p:cSld>
  <p:clrMapOvr>
    <a:masterClrMapping/>
  </p:clrMapOvr>
</p:notes>
</file>

<file path=ppt/notesSlides/notesSlide505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t &lt; 0.25 sec (emptiest)</a:t>
            </a:r>
            <a:endParaRPr dirty="0" lang="en-US"/>
          </a:p>
          <a:p>
            <a:pPr/>
            <a:r>
              <a:rPr dirty="0" lang="en-US" smtClean="0"/>
              <a:t>G81096_V1N2</a:t>
            </a:r>
            <a:endParaRPr dirty="0" lang="en-US"/>
          </a:p>
        </p:txBody>
      </p:sp>
    </p:spTree>
  </p:cSld>
  <p:clrMapOvr>
    <a:masterClrMapping/>
  </p:clrMapOvr>
</p:notes>
</file>

<file path=ppt/notesSlides/notesSlide506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t &gt; 1 sec</a:t>
            </a:r>
            <a:endParaRPr dirty="0" lang="en-US"/>
          </a:p>
          <a:p>
            <a:pPr/>
            <a:r>
              <a:rPr dirty="0" lang="en-US" smtClean="0"/>
              <a:t>G81096_V1N2</a:t>
            </a:r>
            <a:endParaRPr dirty="0" lang="en-US"/>
          </a:p>
        </p:txBody>
      </p:sp>
    </p:spTree>
  </p:cSld>
  <p:clrMapOvr>
    <a:masterClrMapping/>
  </p:clrMapOvr>
</p:notes>
</file>

<file path=ppt/notesSlides/notesSlide507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0.75 &lt; t &lt; 1 sec</a:t>
            </a:r>
            <a:endParaRPr dirty="0" lang="en-US"/>
          </a:p>
          <a:p>
            <a:pPr/>
            <a:r>
              <a:rPr dirty="0" lang="en-US" smtClean="0"/>
              <a:t>G81096_V1N2</a:t>
            </a:r>
            <a:endParaRPr dirty="0" lang="en-US"/>
          </a:p>
        </p:txBody>
      </p:sp>
    </p:spTree>
  </p:cSld>
  <p:clrMapOvr>
    <a:masterClrMapping/>
  </p:clrMapOvr>
</p:notes>
</file>

<file path=ppt/notesSlides/notesSlide508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0.5 &lt; t &lt; 0.75 sec</a:t>
            </a:r>
            <a:endParaRPr dirty="0" lang="en-US"/>
          </a:p>
          <a:p>
            <a:pPr/>
            <a:r>
              <a:rPr dirty="0" lang="en-US" smtClean="0"/>
              <a:t>G81096_V1N2</a:t>
            </a:r>
            <a:endParaRPr dirty="0" lang="en-US"/>
          </a:p>
        </p:txBody>
      </p:sp>
    </p:spTree>
  </p:cSld>
  <p:clrMapOvr>
    <a:masterClrMapping/>
  </p:clrMapOvr>
</p:notes>
</file>

<file path=ppt/notesSlides/notesSlide509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0.25 &lt; t &lt; 0.5 sec</a:t>
            </a:r>
            <a:endParaRPr dirty="0" lang="en-US"/>
          </a:p>
          <a:p>
            <a:pPr/>
            <a:r>
              <a:rPr dirty="0" lang="en-US" smtClean="0"/>
              <a:t>G81096_V1N2</a:t>
            </a:r>
            <a:endParaRPr dirty="0" lang="en-US"/>
          </a:p>
        </p:txBody>
      </p:sp>
    </p:spTree>
  </p:cSld>
  <p:clrMapOvr>
    <a:masterClrMapping/>
  </p:clrMapOvr>
</p:notes>
</file>

<file path=ppt/notesSlides/notesSlide510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t &lt; 0.25 sec (emptiest)</a:t>
            </a:r>
            <a:endParaRPr dirty="0" lang="en-US"/>
          </a:p>
          <a:p>
            <a:pPr/>
            <a:r>
              <a:rPr dirty="0" lang="en-US" smtClean="0"/>
              <a:t>G81096_V1N2</a:t>
            </a:r>
            <a:endParaRPr dirty="0" lang="en-US"/>
          </a:p>
        </p:txBody>
      </p:sp>
    </p:spTree>
  </p:cSld>
  <p:clrMapOvr>
    <a:masterClrMapping/>
  </p:clrMapOvr>
</p:notes>
</file>

<file path=ppt/notesSlides/notesSlide511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t &gt; 1 sec</a:t>
            </a:r>
            <a:endParaRPr dirty="0" lang="en-US"/>
          </a:p>
          <a:p>
            <a:pPr/>
            <a:r>
              <a:rPr dirty="0" lang="en-US" smtClean="0"/>
              <a:t>G81096_V1N2</a:t>
            </a:r>
            <a:endParaRPr dirty="0" lang="en-US"/>
          </a:p>
        </p:txBody>
      </p:sp>
    </p:spTree>
  </p:cSld>
  <p:clrMapOvr>
    <a:masterClrMapping/>
  </p:clrMapOvr>
</p:notes>
</file>

<file path=ppt/notesSlides/notesSlide512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0.75 &lt; t &lt; 1 sec</a:t>
            </a:r>
            <a:endParaRPr dirty="0" lang="en-US"/>
          </a:p>
          <a:p>
            <a:pPr/>
            <a:r>
              <a:rPr dirty="0" lang="en-US" smtClean="0"/>
              <a:t>G81096_V1N2</a:t>
            </a:r>
            <a:endParaRPr dirty="0" lang="en-US"/>
          </a:p>
        </p:txBody>
      </p:sp>
    </p:spTree>
  </p:cSld>
  <p:clrMapOvr>
    <a:masterClrMapping/>
  </p:clrMapOvr>
</p:notes>
</file>

<file path=ppt/notesSlides/notesSlide513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0.5 &lt; t &lt; 0.75 sec</a:t>
            </a:r>
            <a:endParaRPr dirty="0" lang="en-US"/>
          </a:p>
          <a:p>
            <a:pPr/>
            <a:r>
              <a:rPr dirty="0" lang="en-US" smtClean="0"/>
              <a:t>G81096_V1N2</a:t>
            </a:r>
            <a:endParaRPr dirty="0" lang="en-US"/>
          </a:p>
        </p:txBody>
      </p:sp>
    </p:spTree>
  </p:cSld>
  <p:clrMapOvr>
    <a:masterClrMapping/>
  </p:clrMapOvr>
</p:notes>
</file>

<file path=ppt/notesSlides/notesSlide514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0.25 &lt; t &lt; 0.5 sec</a:t>
            </a:r>
            <a:endParaRPr dirty="0" lang="en-US"/>
          </a:p>
          <a:p>
            <a:pPr/>
            <a:r>
              <a:rPr dirty="0" lang="en-US" smtClean="0"/>
              <a:t>G81096_V1N2</a:t>
            </a:r>
            <a:endParaRPr dirty="0" lang="en-US"/>
          </a:p>
        </p:txBody>
      </p:sp>
    </p:spTree>
  </p:cSld>
  <p:clrMapOvr>
    <a:masterClrMapping/>
  </p:clrMapOvr>
</p:notes>
</file>

<file path=ppt/notesSlides/notesSlide515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t &lt; 0.25 sec (emptiest)</a:t>
            </a:r>
            <a:endParaRPr dirty="0" lang="en-US"/>
          </a:p>
          <a:p>
            <a:pPr/>
            <a:r>
              <a:rPr dirty="0" lang="en-US" smtClean="0"/>
              <a:t>G81096_V1N2</a:t>
            </a:r>
            <a:endParaRPr dirty="0" lang="en-US"/>
          </a:p>
        </p:txBody>
      </p:sp>
    </p:spTree>
  </p:cSld>
  <p:clrMapOvr>
    <a:masterClrMapping/>
  </p:clrMapOvr>
</p:notes>
</file>

<file path=ppt/notesSlides/notesSlide516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t &gt; 1 sec</a:t>
            </a:r>
            <a:endParaRPr dirty="0" lang="en-US"/>
          </a:p>
          <a:p>
            <a:pPr/>
            <a:r>
              <a:rPr dirty="0" lang="en-US" smtClean="0"/>
              <a:t>G81096_V1N2</a:t>
            </a:r>
            <a:endParaRPr dirty="0" lang="en-US"/>
          </a:p>
        </p:txBody>
      </p:sp>
    </p:spTree>
  </p:cSld>
  <p:clrMapOvr>
    <a:masterClrMapping/>
  </p:clrMapOvr>
</p:notes>
</file>

<file path=ppt/notesSlides/notesSlide517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0.75 &lt; t &lt; 1 sec</a:t>
            </a:r>
            <a:endParaRPr dirty="0" lang="en-US"/>
          </a:p>
          <a:p>
            <a:pPr/>
            <a:r>
              <a:rPr dirty="0" lang="en-US" smtClean="0"/>
              <a:t>G81096_V1N2</a:t>
            </a:r>
            <a:endParaRPr dirty="0" lang="en-US"/>
          </a:p>
        </p:txBody>
      </p:sp>
    </p:spTree>
  </p:cSld>
  <p:clrMapOvr>
    <a:masterClrMapping/>
  </p:clrMapOvr>
</p:notes>
</file>

<file path=ppt/notesSlides/notesSlide518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0.5 &lt; t &lt; 0.75 sec</a:t>
            </a:r>
            <a:endParaRPr dirty="0" lang="en-US"/>
          </a:p>
          <a:p>
            <a:pPr/>
            <a:r>
              <a:rPr dirty="0" lang="en-US" smtClean="0"/>
              <a:t>G81096_V1N2</a:t>
            </a:r>
            <a:endParaRPr dirty="0" lang="en-US"/>
          </a:p>
        </p:txBody>
      </p:sp>
    </p:spTree>
  </p:cSld>
  <p:clrMapOvr>
    <a:masterClrMapping/>
  </p:clrMapOvr>
</p:notes>
</file>

<file path=ppt/notesSlides/notesSlide519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0.25 &lt; t &lt; 0.5 sec</a:t>
            </a:r>
            <a:endParaRPr dirty="0" lang="en-US"/>
          </a:p>
          <a:p>
            <a:pPr/>
            <a:r>
              <a:rPr dirty="0" lang="en-US" smtClean="0"/>
              <a:t>G81096_V1N2</a:t>
            </a:r>
            <a:endParaRPr dirty="0" lang="en-US"/>
          </a:p>
        </p:txBody>
      </p:sp>
    </p:spTree>
  </p:cSld>
  <p:clrMapOvr>
    <a:masterClrMapping/>
  </p:clrMapOvr>
</p:notes>
</file>

<file path=ppt/notesSlides/notesSlide520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t &lt; 0.25 sec (emptiest)</a:t>
            </a:r>
            <a:endParaRPr dirty="0" lang="en-US"/>
          </a:p>
          <a:p>
            <a:pPr/>
            <a:r>
              <a:rPr dirty="0" lang="en-US" smtClean="0"/>
              <a:t>G81096_V1N2</a:t>
            </a:r>
            <a:endParaRPr dirty="0" lang="en-US"/>
          </a:p>
        </p:txBody>
      </p:sp>
    </p:spTree>
  </p:cSld>
  <p:clrMapOvr>
    <a:masterClrMapping/>
  </p:clrMapOvr>
</p:notes>
</file>

<file path=ppt/notesSlides/notesSlide521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t &gt; 1 sec</a:t>
            </a:r>
            <a:endParaRPr dirty="0" lang="en-US"/>
          </a:p>
          <a:p>
            <a:pPr/>
            <a:r>
              <a:rPr dirty="0" lang="en-US" smtClean="0"/>
              <a:t>G81096_V1N2</a:t>
            </a:r>
            <a:endParaRPr dirty="0" lang="en-US"/>
          </a:p>
        </p:txBody>
      </p:sp>
    </p:spTree>
  </p:cSld>
  <p:clrMapOvr>
    <a:masterClrMapping/>
  </p:clrMapOvr>
</p:notes>
</file>

<file path=ppt/notesSlides/notesSlide522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0.75 &lt; t &lt; 1 sec</a:t>
            </a:r>
            <a:endParaRPr dirty="0" lang="en-US"/>
          </a:p>
          <a:p>
            <a:pPr/>
            <a:r>
              <a:rPr dirty="0" lang="en-US" smtClean="0"/>
              <a:t>G81096_V1N2</a:t>
            </a:r>
            <a:endParaRPr dirty="0" lang="en-US"/>
          </a:p>
        </p:txBody>
      </p:sp>
    </p:spTree>
  </p:cSld>
  <p:clrMapOvr>
    <a:masterClrMapping/>
  </p:clrMapOvr>
</p:notes>
</file>

<file path=ppt/notesSlides/notesSlide523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0.5 &lt; t &lt; 0.75 sec</a:t>
            </a:r>
            <a:endParaRPr dirty="0" lang="en-US"/>
          </a:p>
          <a:p>
            <a:pPr/>
            <a:r>
              <a:rPr dirty="0" lang="en-US" smtClean="0"/>
              <a:t>G81096_V1N2</a:t>
            </a:r>
            <a:endParaRPr dirty="0" lang="en-US"/>
          </a:p>
        </p:txBody>
      </p:sp>
    </p:spTree>
  </p:cSld>
  <p:clrMapOvr>
    <a:masterClrMapping/>
  </p:clrMapOvr>
</p:notes>
</file>

<file path=ppt/notesSlides/notesSlide524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0.25 &lt; t &lt; 0.5 sec</a:t>
            </a:r>
            <a:endParaRPr dirty="0" lang="en-US"/>
          </a:p>
          <a:p>
            <a:pPr/>
            <a:r>
              <a:rPr dirty="0" lang="en-US" smtClean="0"/>
              <a:t>G81096_V1N2</a:t>
            </a:r>
            <a:endParaRPr dirty="0" lang="en-US"/>
          </a:p>
        </p:txBody>
      </p:sp>
    </p:spTree>
  </p:cSld>
  <p:clrMapOvr>
    <a:masterClrMapping/>
  </p:clrMapOvr>
</p:notes>
</file>

<file path=ppt/notesSlides/notesSlide525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t &lt; 0.25 sec (emptiest)</a:t>
            </a:r>
            <a:endParaRPr dirty="0" lang="en-US"/>
          </a:p>
          <a:p>
            <a:pPr/>
            <a:r>
              <a:rPr dirty="0" lang="en-US" smtClean="0"/>
              <a:t>G81096_V1N2</a:t>
            </a:r>
            <a:endParaRPr dirty="0" lang="en-US"/>
          </a:p>
        </p:txBody>
      </p:sp>
    </p:spTree>
  </p:cSld>
  <p:clrMapOvr>
    <a:masterClrMapping/>
  </p:clrMapOvr>
</p:notes>
</file>

<file path=ppt/notesSlides/notesSlide526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t &gt; 1 sec</a:t>
            </a:r>
            <a:endParaRPr dirty="0" lang="en-US"/>
          </a:p>
          <a:p>
            <a:pPr/>
            <a:r>
              <a:rPr dirty="0" lang="en-US" smtClean="0"/>
              <a:t>G81096_V1N2</a:t>
            </a:r>
            <a:endParaRPr dirty="0" lang="en-US"/>
          </a:p>
        </p:txBody>
      </p:sp>
    </p:spTree>
  </p:cSld>
  <p:clrMapOvr>
    <a:masterClrMapping/>
  </p:clrMapOvr>
</p:notes>
</file>

<file path=ppt/notesSlides/notesSlide527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0.75 &lt; t &lt; 1 sec</a:t>
            </a:r>
            <a:endParaRPr dirty="0" lang="en-US"/>
          </a:p>
          <a:p>
            <a:pPr/>
            <a:r>
              <a:rPr dirty="0" lang="en-US" smtClean="0"/>
              <a:t>G81096_V1N2</a:t>
            </a:r>
            <a:endParaRPr dirty="0" lang="en-US"/>
          </a:p>
        </p:txBody>
      </p:sp>
    </p:spTree>
  </p:cSld>
  <p:clrMapOvr>
    <a:masterClrMapping/>
  </p:clrMapOvr>
</p:notes>
</file>

<file path=ppt/notesSlides/notesSlide528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0.5 &lt; t &lt; 0.75 sec</a:t>
            </a:r>
            <a:endParaRPr dirty="0" lang="en-US"/>
          </a:p>
          <a:p>
            <a:pPr/>
            <a:r>
              <a:rPr dirty="0" lang="en-US" smtClean="0"/>
              <a:t>G81096_V1N2</a:t>
            </a:r>
            <a:endParaRPr dirty="0" lang="en-US"/>
          </a:p>
        </p:txBody>
      </p:sp>
    </p:spTree>
  </p:cSld>
  <p:clrMapOvr>
    <a:masterClrMapping/>
  </p:clrMapOvr>
</p:notes>
</file>

<file path=ppt/notesSlides/notesSlide529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0.25 &lt; t &lt; 0.5 sec</a:t>
            </a:r>
            <a:endParaRPr dirty="0" lang="en-US"/>
          </a:p>
          <a:p>
            <a:pPr/>
            <a:r>
              <a:rPr dirty="0" lang="en-US" smtClean="0"/>
              <a:t>G81096_V1N2</a:t>
            </a:r>
            <a:endParaRPr dirty="0" lang="en-US"/>
          </a:p>
        </p:txBody>
      </p:sp>
    </p:spTree>
  </p:cSld>
  <p:clrMapOvr>
    <a:masterClrMapping/>
  </p:clrMapOvr>
</p:notes>
</file>

<file path=ppt/notesSlides/notesSlide530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t &lt; 0.25 sec (emptiest)</a:t>
            </a:r>
            <a:endParaRPr dirty="0" lang="en-US"/>
          </a:p>
          <a:p>
            <a:pPr/>
            <a:r>
              <a:rPr dirty="0" lang="en-US" smtClean="0"/>
              <a:t>G81096_V1N2</a:t>
            </a:r>
            <a:endParaRPr dirty="0" lang="en-US"/>
          </a:p>
        </p:txBody>
      </p:sp>
    </p:spTree>
  </p:cSld>
  <p:clrMapOvr>
    <a:masterClrMapping/>
  </p:clrMapOvr>
</p:notes>
</file>

<file path=ppt/notesSlides/notesSlide531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t &gt; 1 sec</a:t>
            </a:r>
            <a:endParaRPr dirty="0" lang="en-US"/>
          </a:p>
          <a:p>
            <a:pPr/>
            <a:r>
              <a:rPr dirty="0" lang="en-US" smtClean="0"/>
              <a:t>G81096_V1N2</a:t>
            </a:r>
            <a:endParaRPr dirty="0" lang="en-US"/>
          </a:p>
        </p:txBody>
      </p:sp>
    </p:spTree>
  </p:cSld>
  <p:clrMapOvr>
    <a:masterClrMapping/>
  </p:clrMapOvr>
</p:notes>
</file>

<file path=ppt/notesSlides/notesSlide532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0.75 &lt; t &lt; 1 sec</a:t>
            </a:r>
            <a:endParaRPr dirty="0" lang="en-US"/>
          </a:p>
          <a:p>
            <a:pPr/>
            <a:r>
              <a:rPr dirty="0" lang="en-US" smtClean="0"/>
              <a:t>G81096_V1N2</a:t>
            </a:r>
            <a:endParaRPr dirty="0" lang="en-US"/>
          </a:p>
        </p:txBody>
      </p:sp>
    </p:spTree>
  </p:cSld>
  <p:clrMapOvr>
    <a:masterClrMapping/>
  </p:clrMapOvr>
</p:notes>
</file>

<file path=ppt/notesSlides/notesSlide533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0.5 &lt; t &lt; 0.75 sec</a:t>
            </a:r>
            <a:endParaRPr dirty="0" lang="en-US"/>
          </a:p>
          <a:p>
            <a:pPr/>
            <a:r>
              <a:rPr dirty="0" lang="en-US" smtClean="0"/>
              <a:t>G81096_V1N2</a:t>
            </a:r>
            <a:endParaRPr dirty="0" lang="en-US"/>
          </a:p>
        </p:txBody>
      </p:sp>
    </p:spTree>
  </p:cSld>
  <p:clrMapOvr>
    <a:masterClrMapping/>
  </p:clrMapOvr>
</p:notes>
</file>

<file path=ppt/notesSlides/notesSlide534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0.25 &lt; t &lt; 0.5 sec</a:t>
            </a:r>
            <a:endParaRPr dirty="0" lang="en-US"/>
          </a:p>
          <a:p>
            <a:pPr/>
            <a:r>
              <a:rPr dirty="0" lang="en-US" smtClean="0"/>
              <a:t>G81096_V1N2</a:t>
            </a:r>
            <a:endParaRPr dirty="0" lang="en-US"/>
          </a:p>
        </p:txBody>
      </p:sp>
    </p:spTree>
  </p:cSld>
  <p:clrMapOvr>
    <a:masterClrMapping/>
  </p:clrMapOvr>
</p:notes>
</file>

<file path=ppt/notesSlides/notesSlide535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t &lt; 0.25 sec (emptiest)</a:t>
            </a:r>
            <a:endParaRPr dirty="0" lang="en-US"/>
          </a:p>
          <a:p>
            <a:pPr/>
            <a:r>
              <a:rPr dirty="0" lang="en-US" smtClean="0"/>
              <a:t>G81096_V1N2</a:t>
            </a:r>
            <a:endParaRPr dirty="0" lang="en-US"/>
          </a:p>
        </p:txBody>
      </p:sp>
    </p:spTree>
  </p:cSld>
  <p:clrMapOvr>
    <a:masterClrMapping/>
  </p:clrMapOvr>
</p:notes>
</file>

<file path=ppt/notesSlides/notesSlide536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t &gt; 1 sec</a:t>
            </a:r>
            <a:endParaRPr dirty="0" lang="en-US"/>
          </a:p>
          <a:p>
            <a:pPr/>
            <a:r>
              <a:rPr dirty="0" lang="en-US" smtClean="0"/>
              <a:t>G81096_V1N2</a:t>
            </a:r>
            <a:endParaRPr dirty="0" lang="en-US"/>
          </a:p>
        </p:txBody>
      </p:sp>
    </p:spTree>
  </p:cSld>
  <p:clrMapOvr>
    <a:masterClrMapping/>
  </p:clrMapOvr>
</p:notes>
</file>

<file path=ppt/notesSlides/notesSlide537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0.75 &lt; t &lt; 1 sec</a:t>
            </a:r>
            <a:endParaRPr dirty="0" lang="en-US"/>
          </a:p>
          <a:p>
            <a:pPr/>
            <a:r>
              <a:rPr dirty="0" lang="en-US" smtClean="0"/>
              <a:t>G81096_V1N2</a:t>
            </a:r>
            <a:endParaRPr dirty="0" lang="en-US"/>
          </a:p>
        </p:txBody>
      </p:sp>
    </p:spTree>
  </p:cSld>
  <p:clrMapOvr>
    <a:masterClrMapping/>
  </p:clrMapOvr>
</p:notes>
</file>

<file path=ppt/notesSlides/notesSlide538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0.5 &lt; t &lt; 0.75 sec</a:t>
            </a:r>
            <a:endParaRPr dirty="0" lang="en-US"/>
          </a:p>
          <a:p>
            <a:pPr/>
            <a:r>
              <a:rPr dirty="0" lang="en-US" smtClean="0"/>
              <a:t>G81096_V1N2</a:t>
            </a:r>
            <a:endParaRPr dirty="0" lang="en-US"/>
          </a:p>
        </p:txBody>
      </p:sp>
    </p:spTree>
  </p:cSld>
  <p:clrMapOvr>
    <a:masterClrMapping/>
  </p:clrMapOvr>
</p:notes>
</file>

<file path=ppt/notesSlides/notesSlide539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0.25 &lt; t &lt; 0.5 sec</a:t>
            </a:r>
            <a:endParaRPr dirty="0" lang="en-US"/>
          </a:p>
          <a:p>
            <a:pPr/>
            <a:r>
              <a:rPr dirty="0" lang="en-US" smtClean="0"/>
              <a:t>G81096_V1N2</a:t>
            </a:r>
            <a:endParaRPr dirty="0" lang="en-US"/>
          </a:p>
        </p:txBody>
      </p:sp>
    </p:spTree>
  </p:cSld>
  <p:clrMapOvr>
    <a:masterClrMapping/>
  </p:clrMapOvr>
</p:notes>
</file>

<file path=ppt/notesSlides/notesSlide540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t &lt; 0.25 sec (emptiest)</a:t>
            </a:r>
            <a:endParaRPr dirty="0" lang="en-US"/>
          </a:p>
          <a:p>
            <a:pPr/>
            <a:r>
              <a:rPr dirty="0" lang="en-US" smtClean="0"/>
              <a:t>G81096_V1N2</a:t>
            </a:r>
            <a:endParaRPr dirty="0" lang="en-US"/>
          </a:p>
        </p:txBody>
      </p:sp>
    </p:spTree>
  </p:cSld>
  <p:clrMapOvr>
    <a:masterClrMapping/>
  </p:clrMapOvr>
</p:notes>
</file>

<file path=ppt/notesSlides/notesSlide541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t &gt; 1 sec</a:t>
            </a:r>
            <a:endParaRPr dirty="0" lang="en-US"/>
          </a:p>
          <a:p>
            <a:pPr/>
            <a:r>
              <a:rPr dirty="0" lang="en-US" smtClean="0"/>
              <a:t>G81096_V1N2</a:t>
            </a:r>
            <a:endParaRPr dirty="0" lang="en-US"/>
          </a:p>
        </p:txBody>
      </p:sp>
    </p:spTree>
  </p:cSld>
  <p:clrMapOvr>
    <a:masterClrMapping/>
  </p:clrMapOvr>
</p:notes>
</file>

<file path=ppt/notesSlides/notesSlide542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0.75 &lt; t &lt; 1 sec</a:t>
            </a:r>
            <a:endParaRPr dirty="0" lang="en-US"/>
          </a:p>
          <a:p>
            <a:pPr/>
            <a:r>
              <a:rPr dirty="0" lang="en-US" smtClean="0"/>
              <a:t>G81096_V1N2</a:t>
            </a:r>
            <a:endParaRPr dirty="0" lang="en-US"/>
          </a:p>
        </p:txBody>
      </p:sp>
    </p:spTree>
  </p:cSld>
  <p:clrMapOvr>
    <a:masterClrMapping/>
  </p:clrMapOvr>
</p:notes>
</file>

<file path=ppt/notesSlides/notesSlide543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0.5 &lt; t &lt; 0.75 sec</a:t>
            </a:r>
            <a:endParaRPr dirty="0" lang="en-US"/>
          </a:p>
          <a:p>
            <a:pPr/>
            <a:r>
              <a:rPr dirty="0" lang="en-US" smtClean="0"/>
              <a:t>G81096_V1N2</a:t>
            </a:r>
            <a:endParaRPr dirty="0" lang="en-US"/>
          </a:p>
        </p:txBody>
      </p:sp>
    </p:spTree>
  </p:cSld>
  <p:clrMapOvr>
    <a:masterClrMapping/>
  </p:clrMapOvr>
</p:notes>
</file>

<file path=ppt/notesSlides/notesSlide544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0.25 &lt; t &lt; 0.5 sec</a:t>
            </a:r>
            <a:endParaRPr dirty="0" lang="en-US"/>
          </a:p>
          <a:p>
            <a:pPr/>
            <a:r>
              <a:rPr dirty="0" lang="en-US" smtClean="0"/>
              <a:t>G81096_V1N2</a:t>
            </a:r>
            <a:endParaRPr dirty="0" lang="en-US"/>
          </a:p>
        </p:txBody>
      </p:sp>
    </p:spTree>
  </p:cSld>
  <p:clrMapOvr>
    <a:masterClrMapping/>
  </p:clrMapOvr>
</p:notes>
</file>

<file path=ppt/notesSlides/notesSlide545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t &lt; 0.25 sec (emptiest)</a:t>
            </a:r>
            <a:endParaRPr dirty="0" lang="en-US"/>
          </a:p>
          <a:p>
            <a:pPr/>
            <a:r>
              <a:rPr dirty="0" lang="en-US" smtClean="0"/>
              <a:t>G81096_V1N2</a:t>
            </a:r>
            <a:endParaRPr dirty="0" lang="en-US"/>
          </a:p>
        </p:txBody>
      </p:sp>
    </p:spTree>
  </p:cSld>
  <p:clrMapOvr>
    <a:masterClrMapping/>
  </p:clrMapOvr>
</p:notes>
</file>

<file path=ppt/notesSlides/notesSlide546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t &gt; 1 sec</a:t>
            </a:r>
            <a:endParaRPr dirty="0" lang="en-US"/>
          </a:p>
          <a:p>
            <a:pPr/>
            <a:r>
              <a:rPr dirty="0" lang="en-US" smtClean="0"/>
              <a:t>G81096_V1N2</a:t>
            </a:r>
            <a:endParaRPr dirty="0" lang="en-US"/>
          </a:p>
        </p:txBody>
      </p:sp>
    </p:spTree>
  </p:cSld>
  <p:clrMapOvr>
    <a:masterClrMapping/>
  </p:clrMapOvr>
</p:notes>
</file>

<file path=ppt/notesSlides/notesSlide547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0.75 &lt; t &lt; 1 sec</a:t>
            </a:r>
            <a:endParaRPr dirty="0" lang="en-US"/>
          </a:p>
          <a:p>
            <a:pPr/>
            <a:r>
              <a:rPr dirty="0" lang="en-US" smtClean="0"/>
              <a:t>G81096_V1N2</a:t>
            </a:r>
            <a:endParaRPr dirty="0" lang="en-US"/>
          </a:p>
        </p:txBody>
      </p:sp>
    </p:spTree>
  </p:cSld>
  <p:clrMapOvr>
    <a:masterClrMapping/>
  </p:clrMapOvr>
</p:notes>
</file>

<file path=ppt/notesSlides/notesSlide548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0.5 &lt; t &lt; 0.75 sec</a:t>
            </a:r>
            <a:endParaRPr dirty="0" lang="en-US"/>
          </a:p>
          <a:p>
            <a:pPr/>
            <a:r>
              <a:rPr dirty="0" lang="en-US" smtClean="0"/>
              <a:t>G81096_V1N2</a:t>
            </a:r>
            <a:endParaRPr dirty="0" lang="en-US"/>
          </a:p>
        </p:txBody>
      </p:sp>
    </p:spTree>
  </p:cSld>
  <p:clrMapOvr>
    <a:masterClrMapping/>
  </p:clrMapOvr>
</p:notes>
</file>

<file path=ppt/notesSlides/notesSlide549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0.25 &lt; t &lt; 0.5 sec</a:t>
            </a:r>
            <a:endParaRPr dirty="0" lang="en-US"/>
          </a:p>
          <a:p>
            <a:pPr/>
            <a:r>
              <a:rPr dirty="0" lang="en-US" smtClean="0"/>
              <a:t>G81096_V1N2</a:t>
            </a:r>
            <a:endParaRPr dirty="0" lang="en-US"/>
          </a:p>
        </p:txBody>
      </p:sp>
    </p:spTree>
  </p:cSld>
  <p:clrMapOvr>
    <a:masterClrMapping/>
  </p:clrMapOvr>
</p:notes>
</file>

<file path=ppt/notesSlides/notesSlide550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t &lt; 0.25 sec (emptiest)</a:t>
            </a:r>
            <a:endParaRPr dirty="0" lang="en-US"/>
          </a:p>
          <a:p>
            <a:pPr/>
            <a:r>
              <a:rPr dirty="0" lang="en-US" smtClean="0"/>
              <a:t>G81096_V1N2</a:t>
            </a:r>
            <a:endParaRPr dirty="0" lang="en-US"/>
          </a:p>
        </p:txBody>
      </p:sp>
    </p:spTree>
  </p:cSld>
  <p:clrMapOvr>
    <a:masterClrMapping/>
  </p:clrMapOvr>
</p:notes>
</file>

<file path=ppt/notesSlides/notesSlide551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t &gt; 1 sec</a:t>
            </a:r>
            <a:endParaRPr dirty="0" lang="en-US"/>
          </a:p>
          <a:p>
            <a:pPr/>
            <a:r>
              <a:rPr dirty="0" lang="en-US" smtClean="0"/>
              <a:t>G81096_V1N2</a:t>
            </a:r>
            <a:endParaRPr dirty="0" lang="en-US"/>
          </a:p>
        </p:txBody>
      </p:sp>
    </p:spTree>
  </p:cSld>
  <p:clrMapOvr>
    <a:masterClrMapping/>
  </p:clrMapOvr>
</p:notes>
</file>

<file path=ppt/notesSlides/notesSlide552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0.75 &lt; t &lt; 1 sec</a:t>
            </a:r>
            <a:endParaRPr dirty="0" lang="en-US"/>
          </a:p>
          <a:p>
            <a:pPr/>
            <a:r>
              <a:rPr dirty="0" lang="en-US" smtClean="0"/>
              <a:t>G81096_V1N2</a:t>
            </a:r>
            <a:endParaRPr dirty="0" lang="en-US"/>
          </a:p>
        </p:txBody>
      </p:sp>
    </p:spTree>
  </p:cSld>
  <p:clrMapOvr>
    <a:masterClrMapping/>
  </p:clrMapOvr>
</p:notes>
</file>

<file path=ppt/notesSlides/notesSlide553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0.5 &lt; t &lt; 0.75 sec</a:t>
            </a:r>
            <a:endParaRPr dirty="0" lang="en-US"/>
          </a:p>
          <a:p>
            <a:pPr/>
            <a:r>
              <a:rPr dirty="0" lang="en-US" smtClean="0"/>
              <a:t>G81096_V1N2</a:t>
            </a:r>
            <a:endParaRPr dirty="0" lang="en-US"/>
          </a:p>
        </p:txBody>
      </p:sp>
    </p:spTree>
  </p:cSld>
  <p:clrMapOvr>
    <a:masterClrMapping/>
  </p:clrMapOvr>
</p:notes>
</file>

<file path=ppt/notesSlides/notesSlide554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0.25 &lt; t &lt; 0.5 sec</a:t>
            </a:r>
            <a:endParaRPr dirty="0" lang="en-US"/>
          </a:p>
          <a:p>
            <a:pPr/>
            <a:r>
              <a:rPr dirty="0" lang="en-US" smtClean="0"/>
              <a:t>G81096_V1N2</a:t>
            </a:r>
            <a:endParaRPr dirty="0" lang="en-US"/>
          </a:p>
        </p:txBody>
      </p:sp>
    </p:spTree>
  </p:cSld>
  <p:clrMapOvr>
    <a:masterClrMapping/>
  </p:clrMapOvr>
</p:notes>
</file>

<file path=ppt/notesSlides/notesSlide555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t &lt; 0.25 sec (emptiest)</a:t>
            </a:r>
            <a:endParaRPr dirty="0" lang="en-US"/>
          </a:p>
          <a:p>
            <a:pPr/>
            <a:r>
              <a:rPr dirty="0" lang="en-US" smtClean="0"/>
              <a:t>G81096_V1N2</a:t>
            </a:r>
            <a:endParaRPr dirty="0" lang="en-US"/>
          </a:p>
        </p:txBody>
      </p:sp>
    </p:spTree>
  </p:cSld>
  <p:clrMapOvr>
    <a:masterClrMapping/>
  </p:clrMapOvr>
</p:notes>
</file>

<file path=ppt/notesSlides/notesSlide556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t &gt; 1 sec</a:t>
            </a:r>
            <a:endParaRPr dirty="0" lang="en-US"/>
          </a:p>
          <a:p>
            <a:pPr/>
            <a:r>
              <a:rPr dirty="0" lang="en-US" smtClean="0"/>
              <a:t>G24745_V1N2</a:t>
            </a:r>
            <a:endParaRPr dirty="0" lang="en-US"/>
          </a:p>
        </p:txBody>
      </p:sp>
    </p:spTree>
  </p:cSld>
  <p:clrMapOvr>
    <a:masterClrMapping/>
  </p:clrMapOvr>
</p:notes>
</file>

<file path=ppt/notesSlides/notesSlide557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0.75 &lt; t &lt; 1 sec</a:t>
            </a:r>
            <a:endParaRPr dirty="0" lang="en-US"/>
          </a:p>
          <a:p>
            <a:pPr/>
            <a:r>
              <a:rPr dirty="0" lang="en-US" smtClean="0"/>
              <a:t>G24745_V1N2</a:t>
            </a:r>
            <a:endParaRPr dirty="0" lang="en-US"/>
          </a:p>
        </p:txBody>
      </p:sp>
    </p:spTree>
  </p:cSld>
  <p:clrMapOvr>
    <a:masterClrMapping/>
  </p:clrMapOvr>
</p:notes>
</file>

<file path=ppt/notesSlides/notesSlide558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0.5 &lt; t &lt; 0.75 sec</a:t>
            </a:r>
            <a:endParaRPr dirty="0" lang="en-US"/>
          </a:p>
          <a:p>
            <a:pPr/>
            <a:r>
              <a:rPr dirty="0" lang="en-US" smtClean="0"/>
              <a:t>G24745_V1N2</a:t>
            </a:r>
            <a:endParaRPr dirty="0" lang="en-US"/>
          </a:p>
        </p:txBody>
      </p:sp>
    </p:spTree>
  </p:cSld>
  <p:clrMapOvr>
    <a:masterClrMapping/>
  </p:clrMapOvr>
</p:notes>
</file>

<file path=ppt/notesSlides/notesSlide559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0.25 &lt; t &lt; 0.5 sec</a:t>
            </a:r>
            <a:endParaRPr dirty="0" lang="en-US"/>
          </a:p>
          <a:p>
            <a:pPr/>
            <a:r>
              <a:rPr dirty="0" lang="en-US" smtClean="0"/>
              <a:t>G24745_V1N2</a:t>
            </a:r>
            <a:endParaRPr dirty="0" lang="en-US"/>
          </a:p>
        </p:txBody>
      </p:sp>
    </p:spTree>
  </p:cSld>
  <p:clrMapOvr>
    <a:masterClrMapping/>
  </p:clrMapOvr>
</p:notes>
</file>

<file path=ppt/notesSlides/notesSlide560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t &lt; 0.25 sec (emptiest)</a:t>
            </a:r>
            <a:endParaRPr dirty="0" lang="en-US"/>
          </a:p>
          <a:p>
            <a:pPr/>
            <a:r>
              <a:rPr dirty="0" lang="en-US" smtClean="0"/>
              <a:t>G24745_V1N2</a:t>
            </a:r>
            <a:endParaRPr dirty="0" lang="en-US"/>
          </a:p>
        </p:txBody>
      </p:sp>
    </p:spTree>
  </p:cSld>
  <p:clrMapOvr>
    <a:masterClrMapping/>
  </p:clrMapOvr>
</p:notes>
</file>

<file path=ppt/notesSlides/notesSlide561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t &gt; 1 sec</a:t>
            </a:r>
            <a:endParaRPr dirty="0" lang="en-US"/>
          </a:p>
          <a:p>
            <a:pPr/>
            <a:r>
              <a:rPr dirty="0" lang="en-US" smtClean="0"/>
              <a:t>G24745_V1N2</a:t>
            </a:r>
            <a:endParaRPr dirty="0" lang="en-US"/>
          </a:p>
        </p:txBody>
      </p:sp>
    </p:spTree>
  </p:cSld>
  <p:clrMapOvr>
    <a:masterClrMapping/>
  </p:clrMapOvr>
</p:notes>
</file>

<file path=ppt/notesSlides/notesSlide562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0.75 &lt; t &lt; 1 sec</a:t>
            </a:r>
            <a:endParaRPr dirty="0" lang="en-US"/>
          </a:p>
          <a:p>
            <a:pPr/>
            <a:r>
              <a:rPr dirty="0" lang="en-US" smtClean="0"/>
              <a:t>G24745_V1N2</a:t>
            </a:r>
            <a:endParaRPr dirty="0" lang="en-US"/>
          </a:p>
        </p:txBody>
      </p:sp>
    </p:spTree>
  </p:cSld>
  <p:clrMapOvr>
    <a:masterClrMapping/>
  </p:clrMapOvr>
</p:notes>
</file>

<file path=ppt/notesSlides/notesSlide563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0.5 &lt; t &lt; 0.75 sec</a:t>
            </a:r>
            <a:endParaRPr dirty="0" lang="en-US"/>
          </a:p>
          <a:p>
            <a:pPr/>
            <a:r>
              <a:rPr dirty="0" lang="en-US" smtClean="0"/>
              <a:t>G24745_V1N2</a:t>
            </a:r>
            <a:endParaRPr dirty="0" lang="en-US"/>
          </a:p>
        </p:txBody>
      </p:sp>
    </p:spTree>
  </p:cSld>
  <p:clrMapOvr>
    <a:masterClrMapping/>
  </p:clrMapOvr>
</p:notes>
</file>

<file path=ppt/notesSlides/notesSlide564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0.25 &lt; t &lt; 0.5 sec</a:t>
            </a:r>
            <a:endParaRPr dirty="0" lang="en-US"/>
          </a:p>
          <a:p>
            <a:pPr/>
            <a:r>
              <a:rPr dirty="0" lang="en-US" smtClean="0"/>
              <a:t>G24745_V1N2</a:t>
            </a:r>
            <a:endParaRPr dirty="0" lang="en-US"/>
          </a:p>
        </p:txBody>
      </p:sp>
    </p:spTree>
  </p:cSld>
  <p:clrMapOvr>
    <a:masterClrMapping/>
  </p:clrMapOvr>
</p:notes>
</file>

<file path=ppt/notesSlides/notesSlide565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t &lt; 0.25 sec (emptiest)</a:t>
            </a:r>
            <a:endParaRPr dirty="0" lang="en-US"/>
          </a:p>
          <a:p>
            <a:pPr/>
            <a:r>
              <a:rPr dirty="0" lang="en-US" smtClean="0"/>
              <a:t>G24745_V1N2</a:t>
            </a:r>
            <a:endParaRPr dirty="0" lang="en-US"/>
          </a:p>
        </p:txBody>
      </p:sp>
    </p:spTree>
  </p:cSld>
  <p:clrMapOvr>
    <a:masterClrMapping/>
  </p:clrMapOvr>
</p:notes>
</file>

<file path=ppt/notesSlides/notesSlide566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t &gt; 1 sec</a:t>
            </a:r>
            <a:endParaRPr dirty="0" lang="en-US"/>
          </a:p>
          <a:p>
            <a:pPr/>
            <a:r>
              <a:rPr dirty="0" lang="en-US" smtClean="0"/>
              <a:t>G82828_V1N2</a:t>
            </a:r>
            <a:endParaRPr dirty="0" lang="en-US"/>
          </a:p>
        </p:txBody>
      </p:sp>
    </p:spTree>
  </p:cSld>
  <p:clrMapOvr>
    <a:masterClrMapping/>
  </p:clrMapOvr>
</p:notes>
</file>

<file path=ppt/notesSlides/notesSlide567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0.75 &lt; t &lt; 1 sec</a:t>
            </a:r>
            <a:endParaRPr dirty="0" lang="en-US"/>
          </a:p>
          <a:p>
            <a:pPr/>
            <a:r>
              <a:rPr dirty="0" lang="en-US" smtClean="0"/>
              <a:t>G82828_V1N2</a:t>
            </a:r>
            <a:endParaRPr dirty="0" lang="en-US"/>
          </a:p>
        </p:txBody>
      </p:sp>
    </p:spTree>
  </p:cSld>
  <p:clrMapOvr>
    <a:masterClrMapping/>
  </p:clrMapOvr>
</p:notes>
</file>

<file path=ppt/notesSlides/notesSlide568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0.5 &lt; t &lt; 0.75 sec</a:t>
            </a:r>
            <a:endParaRPr dirty="0" lang="en-US"/>
          </a:p>
          <a:p>
            <a:pPr/>
            <a:r>
              <a:rPr dirty="0" lang="en-US" smtClean="0"/>
              <a:t>G82828_V1N2</a:t>
            </a:r>
            <a:endParaRPr dirty="0" lang="en-US"/>
          </a:p>
        </p:txBody>
      </p:sp>
    </p:spTree>
  </p:cSld>
  <p:clrMapOvr>
    <a:masterClrMapping/>
  </p:clrMapOvr>
</p:notes>
</file>

<file path=ppt/notesSlides/notesSlide569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0.25 &lt; t &lt; 0.5 sec</a:t>
            </a:r>
            <a:endParaRPr dirty="0" lang="en-US"/>
          </a:p>
          <a:p>
            <a:pPr/>
            <a:r>
              <a:rPr dirty="0" lang="en-US" smtClean="0"/>
              <a:t>G82828_V1N2</a:t>
            </a:r>
            <a:endParaRPr dirty="0" lang="en-US"/>
          </a:p>
        </p:txBody>
      </p:sp>
    </p:spTree>
  </p:cSld>
  <p:clrMapOvr>
    <a:masterClrMapping/>
  </p:clrMapOvr>
</p:notes>
</file>

<file path=ppt/notesSlides/notesSlide570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t &lt; 0.25 sec (emptiest)</a:t>
            </a:r>
            <a:endParaRPr dirty="0" lang="en-US"/>
          </a:p>
          <a:p>
            <a:pPr/>
            <a:r>
              <a:rPr dirty="0" lang="en-US" smtClean="0"/>
              <a:t>G82828_V1N2</a:t>
            </a:r>
            <a:endParaRPr dirty="0" lang="en-US"/>
          </a:p>
        </p:txBody>
      </p:sp>
    </p:spTree>
  </p:cSld>
  <p:clrMapOvr>
    <a:masterClrMapping/>
  </p:clrMapOvr>
</p:notes>
</file>

<file path=ppt/notesSlides/notesSlide571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t &gt; 1 sec</a:t>
            </a:r>
            <a:endParaRPr dirty="0" lang="en-US"/>
          </a:p>
          <a:p>
            <a:pPr/>
            <a:r>
              <a:rPr dirty="0" lang="en-US" smtClean="0"/>
              <a:t>G82828_V1N2</a:t>
            </a:r>
            <a:endParaRPr dirty="0" lang="en-US"/>
          </a:p>
        </p:txBody>
      </p:sp>
    </p:spTree>
  </p:cSld>
  <p:clrMapOvr>
    <a:masterClrMapping/>
  </p:clrMapOvr>
</p:notes>
</file>

<file path=ppt/notesSlides/notesSlide572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0.75 &lt; t &lt; 1 sec</a:t>
            </a:r>
            <a:endParaRPr dirty="0" lang="en-US"/>
          </a:p>
          <a:p>
            <a:pPr/>
            <a:r>
              <a:rPr dirty="0" lang="en-US" smtClean="0"/>
              <a:t>G82828_V1N2</a:t>
            </a:r>
            <a:endParaRPr dirty="0" lang="en-US"/>
          </a:p>
        </p:txBody>
      </p:sp>
    </p:spTree>
  </p:cSld>
  <p:clrMapOvr>
    <a:masterClrMapping/>
  </p:clrMapOvr>
</p:notes>
</file>

<file path=ppt/notesSlides/notesSlide573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0.5 &lt; t &lt; 0.75 sec</a:t>
            </a:r>
            <a:endParaRPr dirty="0" lang="en-US"/>
          </a:p>
          <a:p>
            <a:pPr/>
            <a:r>
              <a:rPr dirty="0" lang="en-US" smtClean="0"/>
              <a:t>G82828_V1N2</a:t>
            </a:r>
            <a:endParaRPr dirty="0" lang="en-US"/>
          </a:p>
        </p:txBody>
      </p:sp>
    </p:spTree>
  </p:cSld>
  <p:clrMapOvr>
    <a:masterClrMapping/>
  </p:clrMapOvr>
</p:notes>
</file>

<file path=ppt/notesSlides/notesSlide574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0.25 &lt; t &lt; 0.5 sec</a:t>
            </a:r>
            <a:endParaRPr dirty="0" lang="en-US"/>
          </a:p>
          <a:p>
            <a:pPr/>
            <a:r>
              <a:rPr dirty="0" lang="en-US" smtClean="0"/>
              <a:t>G82828_V1N2</a:t>
            </a:r>
            <a:endParaRPr dirty="0" lang="en-US"/>
          </a:p>
        </p:txBody>
      </p:sp>
    </p:spTree>
  </p:cSld>
  <p:clrMapOvr>
    <a:masterClrMapping/>
  </p:clrMapOvr>
</p:notes>
</file>

<file path=ppt/notesSlides/notesSlide575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t &lt; 0.25 sec (emptiest)</a:t>
            </a:r>
            <a:endParaRPr dirty="0" lang="en-US"/>
          </a:p>
          <a:p>
            <a:pPr/>
            <a:r>
              <a:rPr dirty="0" lang="en-US" smtClean="0"/>
              <a:t>G82828_V1N2</a:t>
            </a:r>
            <a:endParaRPr dirty="0" lang="en-US"/>
          </a:p>
        </p:txBody>
      </p:sp>
    </p:spTree>
  </p:cSld>
  <p:clrMapOvr>
    <a:masterClrMapping/>
  </p:clrMapOvr>
</p:notes>
</file>

<file path=ppt/notesSlides/notesSlide576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t &gt; 1 sec</a:t>
            </a:r>
            <a:endParaRPr dirty="0" lang="en-US"/>
          </a:p>
          <a:p>
            <a:pPr/>
            <a:r>
              <a:rPr dirty="0" lang="en-US" smtClean="0"/>
              <a:t>G19809_V1N2</a:t>
            </a:r>
            <a:endParaRPr dirty="0" lang="en-US"/>
          </a:p>
        </p:txBody>
      </p:sp>
    </p:spTree>
  </p:cSld>
  <p:clrMapOvr>
    <a:masterClrMapping/>
  </p:clrMapOvr>
</p:notes>
</file>

<file path=ppt/notesSlides/notesSlide577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0.75 &lt; t &lt; 1 sec</a:t>
            </a:r>
            <a:endParaRPr dirty="0" lang="en-US"/>
          </a:p>
          <a:p>
            <a:pPr/>
            <a:r>
              <a:rPr dirty="0" lang="en-US" smtClean="0"/>
              <a:t>G19809_V1N2</a:t>
            </a:r>
            <a:endParaRPr dirty="0" lang="en-US"/>
          </a:p>
        </p:txBody>
      </p:sp>
    </p:spTree>
  </p:cSld>
  <p:clrMapOvr>
    <a:masterClrMapping/>
  </p:clrMapOvr>
</p:notes>
</file>

<file path=ppt/notesSlides/notesSlide578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0.5 &lt; t &lt; 0.75 sec</a:t>
            </a:r>
            <a:endParaRPr dirty="0" lang="en-US"/>
          </a:p>
          <a:p>
            <a:pPr/>
            <a:r>
              <a:rPr dirty="0" lang="en-US" smtClean="0"/>
              <a:t>G19809_V1N2</a:t>
            </a:r>
            <a:endParaRPr dirty="0" lang="en-US"/>
          </a:p>
        </p:txBody>
      </p:sp>
    </p:spTree>
  </p:cSld>
  <p:clrMapOvr>
    <a:masterClrMapping/>
  </p:clrMapOvr>
</p:notes>
</file>

<file path=ppt/notesSlides/notesSlide579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0.25 &lt; t &lt; 0.5 sec</a:t>
            </a:r>
            <a:endParaRPr dirty="0" lang="en-US"/>
          </a:p>
          <a:p>
            <a:pPr/>
            <a:r>
              <a:rPr dirty="0" lang="en-US" smtClean="0"/>
              <a:t>G19809_V1N2</a:t>
            </a:r>
            <a:endParaRPr dirty="0" lang="en-US"/>
          </a:p>
        </p:txBody>
      </p:sp>
    </p:spTree>
  </p:cSld>
  <p:clrMapOvr>
    <a:masterClrMapping/>
  </p:clrMapOvr>
</p:notes>
</file>

<file path=ppt/notesSlides/notesSlide580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t &lt; 0.25 sec (emptiest)</a:t>
            </a:r>
            <a:endParaRPr dirty="0" lang="en-US"/>
          </a:p>
          <a:p>
            <a:pPr/>
            <a:r>
              <a:rPr dirty="0" lang="en-US" smtClean="0"/>
              <a:t>G19809_V1N2</a:t>
            </a:r>
            <a:endParaRPr dirty="0" lang="en-US"/>
          </a:p>
        </p:txBody>
      </p:sp>
    </p:spTree>
  </p:cSld>
  <p:clrMapOvr>
    <a:masterClrMapping/>
  </p:clrMapOvr>
</p:notes>
</file>

<file path=ppt/notesSlides/notesSlide581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t &gt; 1 sec</a:t>
            </a:r>
            <a:endParaRPr dirty="0" lang="en-US"/>
          </a:p>
          <a:p>
            <a:pPr/>
            <a:r>
              <a:rPr dirty="0" lang="en-US" smtClean="0"/>
              <a:t>G19809_V1N2</a:t>
            </a:r>
            <a:endParaRPr dirty="0" lang="en-US"/>
          </a:p>
        </p:txBody>
      </p:sp>
    </p:spTree>
  </p:cSld>
  <p:clrMapOvr>
    <a:masterClrMapping/>
  </p:clrMapOvr>
</p:notes>
</file>

<file path=ppt/notesSlides/notesSlide582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0.75 &lt; t &lt; 1 sec</a:t>
            </a:r>
            <a:endParaRPr dirty="0" lang="en-US"/>
          </a:p>
          <a:p>
            <a:pPr/>
            <a:r>
              <a:rPr dirty="0" lang="en-US" smtClean="0"/>
              <a:t>G19809_V1N2</a:t>
            </a:r>
            <a:endParaRPr dirty="0" lang="en-US"/>
          </a:p>
        </p:txBody>
      </p:sp>
    </p:spTree>
  </p:cSld>
  <p:clrMapOvr>
    <a:masterClrMapping/>
  </p:clrMapOvr>
</p:notes>
</file>

<file path=ppt/notesSlides/notesSlide583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0.5 &lt; t &lt; 0.75 sec</a:t>
            </a:r>
            <a:endParaRPr dirty="0" lang="en-US"/>
          </a:p>
          <a:p>
            <a:pPr/>
            <a:r>
              <a:rPr dirty="0" lang="en-US" smtClean="0"/>
              <a:t>G19809_V1N2</a:t>
            </a:r>
            <a:endParaRPr dirty="0" lang="en-US"/>
          </a:p>
        </p:txBody>
      </p:sp>
    </p:spTree>
  </p:cSld>
  <p:clrMapOvr>
    <a:masterClrMapping/>
  </p:clrMapOvr>
</p:notes>
</file>

<file path=ppt/notesSlides/notesSlide584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0.25 &lt; t &lt; 0.5 sec</a:t>
            </a:r>
            <a:endParaRPr dirty="0" lang="en-US"/>
          </a:p>
          <a:p>
            <a:pPr/>
            <a:r>
              <a:rPr dirty="0" lang="en-US" smtClean="0"/>
              <a:t>G19809_V1N2</a:t>
            </a:r>
            <a:endParaRPr dirty="0" lang="en-US"/>
          </a:p>
        </p:txBody>
      </p:sp>
    </p:spTree>
  </p:cSld>
  <p:clrMapOvr>
    <a:masterClrMapping/>
  </p:clrMapOvr>
</p:notes>
</file>

<file path=ppt/notesSlides/notesSlide585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t &lt; 0.25 sec (emptiest)</a:t>
            </a:r>
            <a:endParaRPr dirty="0" lang="en-US"/>
          </a:p>
          <a:p>
            <a:pPr/>
            <a:r>
              <a:rPr dirty="0" lang="en-US" smtClean="0"/>
              <a:t>G19809_V1N2</a:t>
            </a:r>
            <a:endParaRPr dirty="0" lang="en-US"/>
          </a:p>
        </p:txBody>
      </p:sp>
    </p:spTree>
  </p:cSld>
  <p:clrMapOvr>
    <a:masterClrMapping/>
  </p:clrMapOvr>
</p:notes>
</file>

<file path=ppt/notesSlides/notesSlide586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t &gt; 1 sec</a:t>
            </a:r>
            <a:endParaRPr dirty="0" lang="en-US"/>
          </a:p>
          <a:p>
            <a:pPr/>
            <a:r>
              <a:rPr dirty="0" lang="en-US" smtClean="0"/>
              <a:t>G12332_V1N2</a:t>
            </a:r>
            <a:endParaRPr dirty="0" lang="en-US"/>
          </a:p>
        </p:txBody>
      </p:sp>
    </p:spTree>
  </p:cSld>
  <p:clrMapOvr>
    <a:masterClrMapping/>
  </p:clrMapOvr>
</p:notes>
</file>

<file path=ppt/notesSlides/notesSlide587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0.75 &lt; t &lt; 1 sec</a:t>
            </a:r>
            <a:endParaRPr dirty="0" lang="en-US"/>
          </a:p>
          <a:p>
            <a:pPr/>
            <a:r>
              <a:rPr dirty="0" lang="en-US" smtClean="0"/>
              <a:t>G12332_V1N2</a:t>
            </a:r>
            <a:endParaRPr dirty="0" lang="en-US"/>
          </a:p>
        </p:txBody>
      </p:sp>
    </p:spTree>
  </p:cSld>
  <p:clrMapOvr>
    <a:masterClrMapping/>
  </p:clrMapOvr>
</p:notes>
</file>

<file path=ppt/notesSlides/notesSlide588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0.5 &lt; t &lt; 0.75 sec</a:t>
            </a:r>
            <a:endParaRPr dirty="0" lang="en-US"/>
          </a:p>
          <a:p>
            <a:pPr/>
            <a:r>
              <a:rPr dirty="0" lang="en-US" smtClean="0"/>
              <a:t>G12332_V1N2</a:t>
            </a:r>
            <a:endParaRPr dirty="0" lang="en-US"/>
          </a:p>
        </p:txBody>
      </p:sp>
    </p:spTree>
  </p:cSld>
  <p:clrMapOvr>
    <a:masterClrMapping/>
  </p:clrMapOvr>
</p:notes>
</file>

<file path=ppt/notesSlides/notesSlide589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0.25 &lt; t &lt; 0.5 sec</a:t>
            </a:r>
            <a:endParaRPr dirty="0" lang="en-US"/>
          </a:p>
          <a:p>
            <a:pPr/>
            <a:r>
              <a:rPr dirty="0" lang="en-US" smtClean="0"/>
              <a:t>G12332_V1N2</a:t>
            </a:r>
            <a:endParaRPr dirty="0" lang="en-US"/>
          </a:p>
        </p:txBody>
      </p:sp>
    </p:spTree>
  </p:cSld>
  <p:clrMapOvr>
    <a:masterClrMapping/>
  </p:clrMapOvr>
</p:notes>
</file>

<file path=ppt/notesSlides/notesSlide590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t &lt; 0.25 sec (emptiest)</a:t>
            </a:r>
            <a:endParaRPr dirty="0" lang="en-US"/>
          </a:p>
          <a:p>
            <a:pPr/>
            <a:r>
              <a:rPr dirty="0" lang="en-US" smtClean="0"/>
              <a:t>G12332_V1N2</a:t>
            </a:r>
            <a:endParaRPr dirty="0" lang="en-US"/>
          </a:p>
        </p:txBody>
      </p:sp>
    </p:spTree>
  </p:cSld>
  <p:clrMapOvr>
    <a:masterClrMapping/>
  </p:clrMapOvr>
</p:notes>
</file>

<file path=ppt/notesSlides/notesSlide591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t &gt; 1 sec</a:t>
            </a:r>
            <a:endParaRPr dirty="0" lang="en-US"/>
          </a:p>
          <a:p>
            <a:pPr/>
            <a:r>
              <a:rPr dirty="0" lang="en-US" smtClean="0"/>
              <a:t>G12332_V1N2</a:t>
            </a:r>
            <a:endParaRPr dirty="0" lang="en-US"/>
          </a:p>
        </p:txBody>
      </p:sp>
    </p:spTree>
  </p:cSld>
  <p:clrMapOvr>
    <a:masterClrMapping/>
  </p:clrMapOvr>
</p:notes>
</file>

<file path=ppt/notesSlides/notesSlide592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0.75 &lt; t &lt; 1 sec</a:t>
            </a:r>
            <a:endParaRPr dirty="0" lang="en-US"/>
          </a:p>
          <a:p>
            <a:pPr/>
            <a:r>
              <a:rPr dirty="0" lang="en-US" smtClean="0"/>
              <a:t>G12332_V1N2</a:t>
            </a:r>
            <a:endParaRPr dirty="0" lang="en-US"/>
          </a:p>
        </p:txBody>
      </p:sp>
    </p:spTree>
  </p:cSld>
  <p:clrMapOvr>
    <a:masterClrMapping/>
  </p:clrMapOvr>
</p:notes>
</file>

<file path=ppt/notesSlides/notesSlide593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0.5 &lt; t &lt; 0.75 sec</a:t>
            </a:r>
            <a:endParaRPr dirty="0" lang="en-US"/>
          </a:p>
          <a:p>
            <a:pPr/>
            <a:r>
              <a:rPr dirty="0" lang="en-US" smtClean="0"/>
              <a:t>G12332_V1N2</a:t>
            </a:r>
            <a:endParaRPr dirty="0" lang="en-US"/>
          </a:p>
        </p:txBody>
      </p:sp>
    </p:spTree>
  </p:cSld>
  <p:clrMapOvr>
    <a:masterClrMapping/>
  </p:clrMapOvr>
</p:notes>
</file>

<file path=ppt/notesSlides/notesSlide594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0.25 &lt; t &lt; 0.5 sec</a:t>
            </a:r>
            <a:endParaRPr dirty="0" lang="en-US"/>
          </a:p>
          <a:p>
            <a:pPr/>
            <a:r>
              <a:rPr dirty="0" lang="en-US" smtClean="0"/>
              <a:t>G12332_V1N2</a:t>
            </a:r>
            <a:endParaRPr dirty="0" lang="en-US"/>
          </a:p>
        </p:txBody>
      </p:sp>
    </p:spTree>
  </p:cSld>
  <p:clrMapOvr>
    <a:masterClrMapping/>
  </p:clrMapOvr>
</p:notes>
</file>

<file path=ppt/notesSlides/notesSlide595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t &lt; 0.25 sec (emptiest)</a:t>
            </a:r>
            <a:endParaRPr dirty="0" lang="en-US"/>
          </a:p>
          <a:p>
            <a:pPr/>
            <a:r>
              <a:rPr dirty="0" lang="en-US" smtClean="0"/>
              <a:t>G12332_V1N2</a:t>
            </a:r>
            <a:endParaRPr dirty="0" lang="en-US"/>
          </a:p>
        </p:txBody>
      </p:sp>
    </p:spTree>
  </p:cSld>
  <p:clrMapOvr>
    <a:masterClrMapping/>
  </p:clrMapOvr>
</p:notes>
</file>

<file path=ppt/notesSlides/notesSlide596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t &gt; 1 sec</a:t>
            </a:r>
            <a:endParaRPr dirty="0" lang="en-US"/>
          </a:p>
          <a:p>
            <a:pPr/>
            <a:r>
              <a:rPr dirty="0" lang="en-US" smtClean="0"/>
              <a:t>G39035_V1N2</a:t>
            </a:r>
            <a:endParaRPr dirty="0" lang="en-US"/>
          </a:p>
        </p:txBody>
      </p:sp>
    </p:spTree>
  </p:cSld>
  <p:clrMapOvr>
    <a:masterClrMapping/>
  </p:clrMapOvr>
</p:notes>
</file>

<file path=ppt/notesSlides/notesSlide597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0.75 &lt; t &lt; 1 sec</a:t>
            </a:r>
            <a:endParaRPr dirty="0" lang="en-US"/>
          </a:p>
          <a:p>
            <a:pPr/>
            <a:r>
              <a:rPr dirty="0" lang="en-US" smtClean="0"/>
              <a:t>G39035_V1N2</a:t>
            </a:r>
            <a:endParaRPr dirty="0" lang="en-US"/>
          </a:p>
        </p:txBody>
      </p:sp>
    </p:spTree>
  </p:cSld>
  <p:clrMapOvr>
    <a:masterClrMapping/>
  </p:clrMapOvr>
</p:notes>
</file>

<file path=ppt/notesSlides/notesSlide598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0.5 &lt; t &lt; 0.75 sec</a:t>
            </a:r>
            <a:endParaRPr dirty="0" lang="en-US"/>
          </a:p>
          <a:p>
            <a:pPr/>
            <a:r>
              <a:rPr dirty="0" lang="en-US" smtClean="0"/>
              <a:t>G39035_V1N2</a:t>
            </a:r>
            <a:endParaRPr dirty="0" lang="en-US"/>
          </a:p>
        </p:txBody>
      </p:sp>
    </p:spTree>
  </p:cSld>
  <p:clrMapOvr>
    <a:masterClrMapping/>
  </p:clrMapOvr>
</p:notes>
</file>

<file path=ppt/notesSlides/notesSlide599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0.25 &lt; t &lt; 0.5 sec</a:t>
            </a:r>
            <a:endParaRPr dirty="0" lang="en-US"/>
          </a:p>
          <a:p>
            <a:pPr/>
            <a:r>
              <a:rPr dirty="0" lang="en-US" smtClean="0"/>
              <a:t>G39035_V1N2</a:t>
            </a:r>
            <a:endParaRPr dirty="0" lang="en-US"/>
          </a:p>
        </p:txBody>
      </p:sp>
    </p:spTree>
  </p:cSld>
  <p:clrMapOvr>
    <a:masterClrMapping/>
  </p:clrMapOvr>
</p:notes>
</file>

<file path=ppt/notesSlides/notesSlide600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t &lt; 0.25 sec (emptiest)</a:t>
            </a:r>
            <a:endParaRPr dirty="0" lang="en-US"/>
          </a:p>
          <a:p>
            <a:pPr/>
            <a:r>
              <a:rPr dirty="0" lang="en-US" smtClean="0"/>
              <a:t>G39035_V1N2</a:t>
            </a:r>
            <a:endParaRPr dirty="0" lang="en-US"/>
          </a:p>
        </p:txBody>
      </p:sp>
    </p:spTree>
  </p:cSld>
  <p:clrMapOvr>
    <a:masterClrMapping/>
  </p:clrMapOvr>
</p:notes>
</file>

<file path=ppt/notesSlides/notesSlide601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t &gt; 1 sec</a:t>
            </a:r>
            <a:endParaRPr dirty="0" lang="en-US"/>
          </a:p>
          <a:p>
            <a:pPr/>
            <a:r>
              <a:rPr dirty="0" lang="en-US" smtClean="0"/>
              <a:t>G39035_V1N2</a:t>
            </a:r>
            <a:endParaRPr dirty="0" lang="en-US"/>
          </a:p>
        </p:txBody>
      </p:sp>
    </p:spTree>
  </p:cSld>
  <p:clrMapOvr>
    <a:masterClrMapping/>
  </p:clrMapOvr>
</p:notes>
</file>

<file path=ppt/notesSlides/notesSlide602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0.75 &lt; t &lt; 1 sec</a:t>
            </a:r>
            <a:endParaRPr dirty="0" lang="en-US"/>
          </a:p>
          <a:p>
            <a:pPr/>
            <a:r>
              <a:rPr dirty="0" lang="en-US" smtClean="0"/>
              <a:t>G39035_V1N2</a:t>
            </a:r>
            <a:endParaRPr dirty="0" lang="en-US"/>
          </a:p>
        </p:txBody>
      </p:sp>
    </p:spTree>
  </p:cSld>
  <p:clrMapOvr>
    <a:masterClrMapping/>
  </p:clrMapOvr>
</p:notes>
</file>

<file path=ppt/notesSlides/notesSlide603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0.5 &lt; t &lt; 0.75 sec</a:t>
            </a:r>
            <a:endParaRPr dirty="0" lang="en-US"/>
          </a:p>
          <a:p>
            <a:pPr/>
            <a:r>
              <a:rPr dirty="0" lang="en-US" smtClean="0"/>
              <a:t>G39035_V1N2</a:t>
            </a:r>
            <a:endParaRPr dirty="0" lang="en-US"/>
          </a:p>
        </p:txBody>
      </p:sp>
    </p:spTree>
  </p:cSld>
  <p:clrMapOvr>
    <a:masterClrMapping/>
  </p:clrMapOvr>
</p:notes>
</file>

<file path=ppt/notesSlides/notesSlide604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0.25 &lt; t &lt; 0.5 sec</a:t>
            </a:r>
            <a:endParaRPr dirty="0" lang="en-US"/>
          </a:p>
          <a:p>
            <a:pPr/>
            <a:r>
              <a:rPr dirty="0" lang="en-US" smtClean="0"/>
              <a:t>G39035_V1N2</a:t>
            </a:r>
            <a:endParaRPr dirty="0" lang="en-US"/>
          </a:p>
        </p:txBody>
      </p:sp>
    </p:spTree>
  </p:cSld>
  <p:clrMapOvr>
    <a:masterClrMapping/>
  </p:clrMapOvr>
</p:notes>
</file>

<file path=ppt/notesSlides/notesSlide605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t &lt; 0.25 sec (emptiest)</a:t>
            </a:r>
            <a:endParaRPr dirty="0" lang="en-US"/>
          </a:p>
          <a:p>
            <a:pPr/>
            <a:r>
              <a:rPr dirty="0" lang="en-US" smtClean="0"/>
              <a:t>G39035_V1N2</a:t>
            </a:r>
            <a:endParaRPr dirty="0" lang="en-US"/>
          </a:p>
        </p:txBody>
      </p:sp>
    </p:spTree>
  </p:cSld>
  <p:clrMapOvr>
    <a:masterClrMapping/>
  </p:clrMapOvr>
</p:notes>
</file>

<file path=ppt/notesSlides/notesSlide606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t &gt; 1 sec</a:t>
            </a:r>
            <a:endParaRPr dirty="0" lang="en-US"/>
          </a:p>
          <a:p>
            <a:pPr/>
            <a:r>
              <a:rPr dirty="0" lang="en-US" smtClean="0"/>
              <a:t>G98850_V1N2</a:t>
            </a:r>
            <a:endParaRPr dirty="0" lang="en-US"/>
          </a:p>
        </p:txBody>
      </p:sp>
    </p:spTree>
  </p:cSld>
  <p:clrMapOvr>
    <a:masterClrMapping/>
  </p:clrMapOvr>
</p:notes>
</file>

<file path=ppt/notesSlides/notesSlide607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0.75 &lt; t &lt; 1 sec</a:t>
            </a:r>
            <a:endParaRPr dirty="0" lang="en-US"/>
          </a:p>
          <a:p>
            <a:pPr/>
            <a:r>
              <a:rPr dirty="0" lang="en-US" smtClean="0"/>
              <a:t>G98850_V1N2</a:t>
            </a:r>
            <a:endParaRPr dirty="0" lang="en-US"/>
          </a:p>
        </p:txBody>
      </p:sp>
    </p:spTree>
  </p:cSld>
  <p:clrMapOvr>
    <a:masterClrMapping/>
  </p:clrMapOvr>
</p:notes>
</file>

<file path=ppt/notesSlides/notesSlide608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0.5 &lt; t &lt; 0.75 sec</a:t>
            </a:r>
            <a:endParaRPr dirty="0" lang="en-US"/>
          </a:p>
          <a:p>
            <a:pPr/>
            <a:r>
              <a:rPr dirty="0" lang="en-US" smtClean="0"/>
              <a:t>G98850_V1N2</a:t>
            </a:r>
            <a:endParaRPr dirty="0" lang="en-US"/>
          </a:p>
        </p:txBody>
      </p:sp>
    </p:spTree>
  </p:cSld>
  <p:clrMapOvr>
    <a:masterClrMapping/>
  </p:clrMapOvr>
</p:notes>
</file>

<file path=ppt/notesSlides/notesSlide609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0.25 &lt; t &lt; 0.5 sec</a:t>
            </a:r>
            <a:endParaRPr dirty="0" lang="en-US"/>
          </a:p>
          <a:p>
            <a:pPr/>
            <a:r>
              <a:rPr dirty="0" lang="en-US" smtClean="0"/>
              <a:t>G98850_V1N2</a:t>
            </a:r>
            <a:endParaRPr dirty="0" lang="en-US"/>
          </a:p>
        </p:txBody>
      </p:sp>
    </p:spTree>
  </p:cSld>
  <p:clrMapOvr>
    <a:masterClrMapping/>
  </p:clrMapOvr>
</p:notes>
</file>

<file path=ppt/notesSlides/notesSlide610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t &lt; 0.25 sec (emptiest)</a:t>
            </a:r>
            <a:endParaRPr dirty="0" lang="en-US"/>
          </a:p>
          <a:p>
            <a:pPr/>
            <a:r>
              <a:rPr dirty="0" lang="en-US" smtClean="0"/>
              <a:t>G98850_V1N2</a:t>
            </a:r>
            <a:endParaRPr dirty="0" lang="en-US"/>
          </a:p>
        </p:txBody>
      </p:sp>
    </p:spTree>
  </p:cSld>
  <p:clrMapOvr>
    <a:masterClrMapping/>
  </p:clrMapOvr>
</p:notes>
</file>

<file path=ppt/notesSlides/notesSlide611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t &gt; 1 sec</a:t>
            </a:r>
            <a:endParaRPr dirty="0" lang="en-US"/>
          </a:p>
          <a:p>
            <a:pPr/>
            <a:r>
              <a:rPr dirty="0" lang="en-US" smtClean="0"/>
              <a:t>G98850_V1N2</a:t>
            </a:r>
            <a:endParaRPr dirty="0" lang="en-US"/>
          </a:p>
        </p:txBody>
      </p:sp>
    </p:spTree>
  </p:cSld>
  <p:clrMapOvr>
    <a:masterClrMapping/>
  </p:clrMapOvr>
</p:notes>
</file>

<file path=ppt/notesSlides/notesSlide612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0.75 &lt; t &lt; 1 sec</a:t>
            </a:r>
            <a:endParaRPr dirty="0" lang="en-US"/>
          </a:p>
          <a:p>
            <a:pPr/>
            <a:r>
              <a:rPr dirty="0" lang="en-US" smtClean="0"/>
              <a:t>G98850_V1N2</a:t>
            </a:r>
            <a:endParaRPr dirty="0" lang="en-US"/>
          </a:p>
        </p:txBody>
      </p:sp>
    </p:spTree>
  </p:cSld>
  <p:clrMapOvr>
    <a:masterClrMapping/>
  </p:clrMapOvr>
</p:notes>
</file>

<file path=ppt/notesSlides/notesSlide613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0.5 &lt; t &lt; 0.75 sec</a:t>
            </a:r>
            <a:endParaRPr dirty="0" lang="en-US"/>
          </a:p>
          <a:p>
            <a:pPr/>
            <a:r>
              <a:rPr dirty="0" lang="en-US" smtClean="0"/>
              <a:t>G98850_V1N2</a:t>
            </a:r>
            <a:endParaRPr dirty="0" lang="en-US"/>
          </a:p>
        </p:txBody>
      </p:sp>
    </p:spTree>
  </p:cSld>
  <p:clrMapOvr>
    <a:masterClrMapping/>
  </p:clrMapOvr>
</p:notes>
</file>

<file path=ppt/notesSlides/notesSlide614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0.25 &lt; t &lt; 0.5 sec</a:t>
            </a:r>
            <a:endParaRPr dirty="0" lang="en-US"/>
          </a:p>
          <a:p>
            <a:pPr/>
            <a:r>
              <a:rPr dirty="0" lang="en-US" smtClean="0"/>
              <a:t>G98850_V1N2</a:t>
            </a:r>
            <a:endParaRPr dirty="0" lang="en-US"/>
          </a:p>
        </p:txBody>
      </p:sp>
    </p:spTree>
  </p:cSld>
  <p:clrMapOvr>
    <a:masterClrMapping/>
  </p:clrMapOvr>
</p:notes>
</file>

<file path=ppt/notesSlides/notesSlide615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t &lt; 0.25 sec (emptiest)</a:t>
            </a:r>
            <a:endParaRPr dirty="0" lang="en-US"/>
          </a:p>
          <a:p>
            <a:pPr/>
            <a:r>
              <a:rPr dirty="0" lang="en-US" smtClean="0"/>
              <a:t>G98850_V1N2</a:t>
            </a:r>
            <a:endParaRPr dirty="0" lang="en-US"/>
          </a:p>
        </p:txBody>
      </p:sp>
    </p:spTree>
  </p:cSld>
  <p:clrMapOvr>
    <a:masterClrMapping/>
  </p:clrMapOvr>
</p:notes>
</file>

<file path=ppt/notesSlides/notesSlide616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t &gt; 1 sec</a:t>
            </a:r>
            <a:endParaRPr dirty="0" lang="en-US"/>
          </a:p>
          <a:p>
            <a:pPr/>
            <a:r>
              <a:rPr dirty="0" lang="en-US" smtClean="0"/>
              <a:t>G73879_V1N2</a:t>
            </a:r>
            <a:endParaRPr dirty="0" lang="en-US"/>
          </a:p>
        </p:txBody>
      </p:sp>
    </p:spTree>
  </p:cSld>
  <p:clrMapOvr>
    <a:masterClrMapping/>
  </p:clrMapOvr>
</p:notes>
</file>

<file path=ppt/notesSlides/notesSlide617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0.75 &lt; t &lt; 1 sec</a:t>
            </a:r>
            <a:endParaRPr dirty="0" lang="en-US"/>
          </a:p>
          <a:p>
            <a:pPr/>
            <a:r>
              <a:rPr dirty="0" lang="en-US" smtClean="0"/>
              <a:t>G73879_V1N2</a:t>
            </a:r>
            <a:endParaRPr dirty="0" lang="en-US"/>
          </a:p>
        </p:txBody>
      </p:sp>
    </p:spTree>
  </p:cSld>
  <p:clrMapOvr>
    <a:masterClrMapping/>
  </p:clrMapOvr>
</p:notes>
</file>

<file path=ppt/notesSlides/notesSlide618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0.5 &lt; t &lt; 0.75 sec</a:t>
            </a:r>
            <a:endParaRPr dirty="0" lang="en-US"/>
          </a:p>
          <a:p>
            <a:pPr/>
            <a:r>
              <a:rPr dirty="0" lang="en-US" smtClean="0"/>
              <a:t>G73879_V1N2</a:t>
            </a:r>
            <a:endParaRPr dirty="0" lang="en-US"/>
          </a:p>
        </p:txBody>
      </p:sp>
    </p:spTree>
  </p:cSld>
  <p:clrMapOvr>
    <a:masterClrMapping/>
  </p:clrMapOvr>
</p:notes>
</file>

<file path=ppt/notesSlides/notesSlide619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0.25 &lt; t &lt; 0.5 sec</a:t>
            </a:r>
            <a:endParaRPr dirty="0" lang="en-US"/>
          </a:p>
          <a:p>
            <a:pPr/>
            <a:r>
              <a:rPr dirty="0" lang="en-US" smtClean="0"/>
              <a:t>G73879_V1N2</a:t>
            </a:r>
            <a:endParaRPr dirty="0" lang="en-US"/>
          </a:p>
        </p:txBody>
      </p:sp>
    </p:spTree>
  </p:cSld>
  <p:clrMapOvr>
    <a:masterClrMapping/>
  </p:clrMapOvr>
</p:notes>
</file>

<file path=ppt/notesSlides/notesSlide620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t &lt; 0.25 sec (emptiest)</a:t>
            </a:r>
            <a:endParaRPr dirty="0" lang="en-US"/>
          </a:p>
          <a:p>
            <a:pPr/>
            <a:r>
              <a:rPr dirty="0" lang="en-US" smtClean="0"/>
              <a:t>G73879_V1N2</a:t>
            </a:r>
            <a:endParaRPr dirty="0" lang="en-US"/>
          </a:p>
        </p:txBody>
      </p:sp>
    </p:spTree>
  </p:cSld>
  <p:clrMapOvr>
    <a:masterClrMapping/>
  </p:clrMapOvr>
</p:notes>
</file>

<file path=ppt/notesSlides/notesSlide621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t &gt; 1 sec</a:t>
            </a:r>
            <a:endParaRPr dirty="0" lang="en-US"/>
          </a:p>
          <a:p>
            <a:pPr/>
            <a:r>
              <a:rPr dirty="0" lang="en-US" smtClean="0"/>
              <a:t>G73879_V1N2</a:t>
            </a:r>
            <a:endParaRPr dirty="0" lang="en-US"/>
          </a:p>
        </p:txBody>
      </p:sp>
    </p:spTree>
  </p:cSld>
  <p:clrMapOvr>
    <a:masterClrMapping/>
  </p:clrMapOvr>
</p:notes>
</file>

<file path=ppt/notesSlides/notesSlide622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0.75 &lt; t &lt; 1 sec</a:t>
            </a:r>
            <a:endParaRPr dirty="0" lang="en-US"/>
          </a:p>
          <a:p>
            <a:pPr/>
            <a:r>
              <a:rPr dirty="0" lang="en-US" smtClean="0"/>
              <a:t>G73879_V1N2</a:t>
            </a:r>
            <a:endParaRPr dirty="0" lang="en-US"/>
          </a:p>
        </p:txBody>
      </p:sp>
    </p:spTree>
  </p:cSld>
  <p:clrMapOvr>
    <a:masterClrMapping/>
  </p:clrMapOvr>
</p:notes>
</file>

<file path=ppt/notesSlides/notesSlide623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0.5 &lt; t &lt; 0.75 sec</a:t>
            </a:r>
            <a:endParaRPr dirty="0" lang="en-US"/>
          </a:p>
          <a:p>
            <a:pPr/>
            <a:r>
              <a:rPr dirty="0" lang="en-US" smtClean="0"/>
              <a:t>G73879_V1N2</a:t>
            </a:r>
            <a:endParaRPr dirty="0" lang="en-US"/>
          </a:p>
        </p:txBody>
      </p:sp>
    </p:spTree>
  </p:cSld>
  <p:clrMapOvr>
    <a:masterClrMapping/>
  </p:clrMapOvr>
</p:notes>
</file>

<file path=ppt/notesSlides/notesSlide624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0.25 &lt; t &lt; 0.5 sec</a:t>
            </a:r>
            <a:endParaRPr dirty="0" lang="en-US"/>
          </a:p>
          <a:p>
            <a:pPr/>
            <a:r>
              <a:rPr dirty="0" lang="en-US" smtClean="0"/>
              <a:t>G73879_V1N2</a:t>
            </a:r>
            <a:endParaRPr dirty="0" lang="en-US"/>
          </a:p>
        </p:txBody>
      </p:sp>
    </p:spTree>
  </p:cSld>
  <p:clrMapOvr>
    <a:masterClrMapping/>
  </p:clrMapOvr>
</p:notes>
</file>

<file path=ppt/notesSlides/notesSlide625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t &lt; 0.25 sec (emptiest)</a:t>
            </a:r>
            <a:endParaRPr dirty="0" lang="en-US"/>
          </a:p>
          <a:p>
            <a:pPr/>
            <a:r>
              <a:rPr dirty="0" lang="en-US" smtClean="0"/>
              <a:t>G73879_V1N2</a:t>
            </a:r>
            <a:endParaRPr dirty="0" lang="en-US"/>
          </a:p>
        </p:txBody>
      </p:sp>
    </p:spTree>
  </p:cSld>
  <p:clrMapOvr>
    <a:masterClrMapping/>
  </p:clrMapOvr>
</p:notes>
</file>

<file path=ppt/notesSlides/notesSlide626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t &gt; 1 sec</a:t>
            </a:r>
            <a:endParaRPr dirty="0" lang="en-US"/>
          </a:p>
          <a:p>
            <a:pPr/>
            <a:r>
              <a:rPr dirty="0" lang="en-US" smtClean="0"/>
              <a:t>G12332_V1N2</a:t>
            </a:r>
            <a:endParaRPr dirty="0" lang="en-US"/>
          </a:p>
        </p:txBody>
      </p:sp>
    </p:spTree>
  </p:cSld>
  <p:clrMapOvr>
    <a:masterClrMapping/>
  </p:clrMapOvr>
</p:notes>
</file>

<file path=ppt/notesSlides/notesSlide627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0.75 &lt; t &lt; 1 sec</a:t>
            </a:r>
            <a:endParaRPr dirty="0" lang="en-US"/>
          </a:p>
          <a:p>
            <a:pPr/>
            <a:r>
              <a:rPr dirty="0" lang="en-US" smtClean="0"/>
              <a:t>G12332_V1N2</a:t>
            </a:r>
            <a:endParaRPr dirty="0" lang="en-US"/>
          </a:p>
        </p:txBody>
      </p:sp>
    </p:spTree>
  </p:cSld>
  <p:clrMapOvr>
    <a:masterClrMapping/>
  </p:clrMapOvr>
</p:notes>
</file>

<file path=ppt/notesSlides/notesSlide628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0.5 &lt; t &lt; 0.75 sec</a:t>
            </a:r>
            <a:endParaRPr dirty="0" lang="en-US"/>
          </a:p>
          <a:p>
            <a:pPr/>
            <a:r>
              <a:rPr dirty="0" lang="en-US" smtClean="0"/>
              <a:t>G12332_V1N2</a:t>
            </a:r>
            <a:endParaRPr dirty="0" lang="en-US"/>
          </a:p>
        </p:txBody>
      </p:sp>
    </p:spTree>
  </p:cSld>
  <p:clrMapOvr>
    <a:masterClrMapping/>
  </p:clrMapOvr>
</p:notes>
</file>

<file path=ppt/notesSlides/notesSlide629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0.25 &lt; t &lt; 0.5 sec</a:t>
            </a:r>
            <a:endParaRPr dirty="0" lang="en-US"/>
          </a:p>
          <a:p>
            <a:pPr/>
            <a:r>
              <a:rPr dirty="0" lang="en-US" smtClean="0"/>
              <a:t>G12332_V1N2</a:t>
            </a:r>
            <a:endParaRPr dirty="0" lang="en-US"/>
          </a:p>
        </p:txBody>
      </p:sp>
    </p:spTree>
  </p:cSld>
  <p:clrMapOvr>
    <a:masterClrMapping/>
  </p:clrMapOvr>
</p:notes>
</file>

<file path=ppt/notesSlides/notesSlide630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t &lt; 0.25 sec (emptiest)</a:t>
            </a:r>
            <a:endParaRPr dirty="0" lang="en-US"/>
          </a:p>
          <a:p>
            <a:pPr/>
            <a:r>
              <a:rPr dirty="0" lang="en-US" smtClean="0"/>
              <a:t>G12332_V1N2</a:t>
            </a:r>
            <a:endParaRPr dirty="0" lang="en-US"/>
          </a:p>
        </p:txBody>
      </p:sp>
    </p:spTree>
  </p:cSld>
  <p:clrMapOvr>
    <a:masterClrMapping/>
  </p:clrMapOvr>
</p:notes>
</file>

<file path=ppt/notesSlides/notesSlide631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t &gt; 1 sec</a:t>
            </a:r>
            <a:endParaRPr dirty="0" lang="en-US"/>
          </a:p>
          <a:p>
            <a:pPr/>
            <a:r>
              <a:rPr dirty="0" lang="en-US" smtClean="0"/>
              <a:t>G12332_V1N2</a:t>
            </a:r>
            <a:endParaRPr dirty="0" lang="en-US"/>
          </a:p>
        </p:txBody>
      </p:sp>
    </p:spTree>
  </p:cSld>
  <p:clrMapOvr>
    <a:masterClrMapping/>
  </p:clrMapOvr>
</p:notes>
</file>

<file path=ppt/notesSlides/notesSlide632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0.75 &lt; t &lt; 1 sec</a:t>
            </a:r>
            <a:endParaRPr dirty="0" lang="en-US"/>
          </a:p>
          <a:p>
            <a:pPr/>
            <a:r>
              <a:rPr dirty="0" lang="en-US" smtClean="0"/>
              <a:t>G12332_V1N2</a:t>
            </a:r>
            <a:endParaRPr dirty="0" lang="en-US"/>
          </a:p>
        </p:txBody>
      </p:sp>
    </p:spTree>
  </p:cSld>
  <p:clrMapOvr>
    <a:masterClrMapping/>
  </p:clrMapOvr>
</p:notes>
</file>

<file path=ppt/notesSlides/notesSlide633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0.5 &lt; t &lt; 0.75 sec</a:t>
            </a:r>
            <a:endParaRPr dirty="0" lang="en-US"/>
          </a:p>
          <a:p>
            <a:pPr/>
            <a:r>
              <a:rPr dirty="0" lang="en-US" smtClean="0"/>
              <a:t>G12332_V1N2</a:t>
            </a:r>
            <a:endParaRPr dirty="0" lang="en-US"/>
          </a:p>
        </p:txBody>
      </p:sp>
    </p:spTree>
  </p:cSld>
  <p:clrMapOvr>
    <a:masterClrMapping/>
  </p:clrMapOvr>
</p:notes>
</file>

<file path=ppt/notesSlides/notesSlide634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0.25 &lt; t &lt; 0.5 sec</a:t>
            </a:r>
            <a:endParaRPr dirty="0" lang="en-US"/>
          </a:p>
          <a:p>
            <a:pPr/>
            <a:r>
              <a:rPr dirty="0" lang="en-US" smtClean="0"/>
              <a:t>G12332_V1N2</a:t>
            </a:r>
            <a:endParaRPr dirty="0" lang="en-US"/>
          </a:p>
        </p:txBody>
      </p:sp>
    </p:spTree>
  </p:cSld>
  <p:clrMapOvr>
    <a:masterClrMapping/>
  </p:clrMapOvr>
</p:notes>
</file>

<file path=ppt/notesSlides/notesSlide635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t &lt; 0.25 sec (emptiest)</a:t>
            </a:r>
            <a:endParaRPr dirty="0" lang="en-US"/>
          </a:p>
          <a:p>
            <a:pPr/>
            <a:r>
              <a:rPr dirty="0" lang="en-US" smtClean="0"/>
              <a:t>G12332_V1N2</a:t>
            </a:r>
            <a:endParaRPr dirty="0" lang="en-US"/>
          </a:p>
        </p:txBody>
      </p:sp>
    </p:spTree>
  </p:cSld>
  <p:clrMapOvr>
    <a:masterClrMapping/>
  </p:clrMapOvr>
</p:notes>
</file>

<file path=ppt/notesSlides/notesSlide636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t &gt; 1 sec</a:t>
            </a:r>
            <a:endParaRPr dirty="0" lang="en-US"/>
          </a:p>
          <a:p>
            <a:pPr/>
            <a:r>
              <a:rPr dirty="0" lang="en-US" smtClean="0"/>
              <a:t>G73879_V1N2</a:t>
            </a:r>
            <a:endParaRPr dirty="0" lang="en-US"/>
          </a:p>
        </p:txBody>
      </p:sp>
    </p:spTree>
  </p:cSld>
  <p:clrMapOvr>
    <a:masterClrMapping/>
  </p:clrMapOvr>
</p:notes>
</file>

<file path=ppt/notesSlides/notesSlide637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0.75 &lt; t &lt; 1 sec</a:t>
            </a:r>
            <a:endParaRPr dirty="0" lang="en-US"/>
          </a:p>
          <a:p>
            <a:pPr/>
            <a:r>
              <a:rPr dirty="0" lang="en-US" smtClean="0"/>
              <a:t>G73879_V1N2</a:t>
            </a:r>
            <a:endParaRPr dirty="0" lang="en-US"/>
          </a:p>
        </p:txBody>
      </p:sp>
    </p:spTree>
  </p:cSld>
  <p:clrMapOvr>
    <a:masterClrMapping/>
  </p:clrMapOvr>
</p:notes>
</file>

<file path=ppt/notesSlides/notesSlide638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0.5 &lt; t &lt; 0.75 sec</a:t>
            </a:r>
            <a:endParaRPr dirty="0" lang="en-US"/>
          </a:p>
          <a:p>
            <a:pPr/>
            <a:r>
              <a:rPr dirty="0" lang="en-US" smtClean="0"/>
              <a:t>G73879_V1N2</a:t>
            </a:r>
            <a:endParaRPr dirty="0" lang="en-US"/>
          </a:p>
        </p:txBody>
      </p:sp>
    </p:spTree>
  </p:cSld>
  <p:clrMapOvr>
    <a:masterClrMapping/>
  </p:clrMapOvr>
</p:notes>
</file>

<file path=ppt/notesSlides/notesSlide639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0.25 &lt; t &lt; 0.5 sec</a:t>
            </a:r>
            <a:endParaRPr dirty="0" lang="en-US"/>
          </a:p>
          <a:p>
            <a:pPr/>
            <a:r>
              <a:rPr dirty="0" lang="en-US" smtClean="0"/>
              <a:t>G73879_V1N2</a:t>
            </a:r>
            <a:endParaRPr dirty="0" lang="en-US"/>
          </a:p>
        </p:txBody>
      </p:sp>
    </p:spTree>
  </p:cSld>
  <p:clrMapOvr>
    <a:masterClrMapping/>
  </p:clrMapOvr>
</p:notes>
</file>

<file path=ppt/notesSlides/notesSlide640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t &lt; 0.25 sec (emptiest)</a:t>
            </a:r>
            <a:endParaRPr dirty="0" lang="en-US"/>
          </a:p>
          <a:p>
            <a:pPr/>
            <a:r>
              <a:rPr dirty="0" lang="en-US" smtClean="0"/>
              <a:t>G73879_V1N2</a:t>
            </a:r>
            <a:endParaRPr dirty="0" lang="en-US"/>
          </a:p>
        </p:txBody>
      </p:sp>
    </p:spTree>
  </p:cSld>
  <p:clrMapOvr>
    <a:masterClrMapping/>
  </p:clrMapOvr>
</p:notes>
</file>

<file path=ppt/notesSlides/notesSlide641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t &gt; 1 sec</a:t>
            </a:r>
            <a:endParaRPr dirty="0" lang="en-US"/>
          </a:p>
          <a:p>
            <a:pPr/>
            <a:r>
              <a:rPr dirty="0" lang="en-US" smtClean="0"/>
              <a:t>G73879_V1N2</a:t>
            </a:r>
            <a:endParaRPr dirty="0" lang="en-US"/>
          </a:p>
        </p:txBody>
      </p:sp>
    </p:spTree>
  </p:cSld>
  <p:clrMapOvr>
    <a:masterClrMapping/>
  </p:clrMapOvr>
</p:notes>
</file>

<file path=ppt/notesSlides/notesSlide642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0.75 &lt; t &lt; 1 sec</a:t>
            </a:r>
            <a:endParaRPr dirty="0" lang="en-US"/>
          </a:p>
          <a:p>
            <a:pPr/>
            <a:r>
              <a:rPr dirty="0" lang="en-US" smtClean="0"/>
              <a:t>G73879_V1N2</a:t>
            </a:r>
            <a:endParaRPr dirty="0" lang="en-US"/>
          </a:p>
        </p:txBody>
      </p:sp>
    </p:spTree>
  </p:cSld>
  <p:clrMapOvr>
    <a:masterClrMapping/>
  </p:clrMapOvr>
</p:notes>
</file>

<file path=ppt/notesSlides/notesSlide643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0.5 &lt; t &lt; 0.75 sec</a:t>
            </a:r>
            <a:endParaRPr dirty="0" lang="en-US"/>
          </a:p>
          <a:p>
            <a:pPr/>
            <a:r>
              <a:rPr dirty="0" lang="en-US" smtClean="0"/>
              <a:t>G73879_V1N2</a:t>
            </a:r>
            <a:endParaRPr dirty="0" lang="en-US"/>
          </a:p>
        </p:txBody>
      </p:sp>
    </p:spTree>
  </p:cSld>
  <p:clrMapOvr>
    <a:masterClrMapping/>
  </p:clrMapOvr>
</p:notes>
</file>

<file path=ppt/notesSlides/notesSlide644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0.25 &lt; t &lt; 0.5 sec</a:t>
            </a:r>
            <a:endParaRPr dirty="0" lang="en-US"/>
          </a:p>
          <a:p>
            <a:pPr/>
            <a:r>
              <a:rPr dirty="0" lang="en-US" smtClean="0"/>
              <a:t>G73879_V1N2</a:t>
            </a:r>
            <a:endParaRPr dirty="0" lang="en-US"/>
          </a:p>
        </p:txBody>
      </p:sp>
    </p:spTree>
  </p:cSld>
  <p:clrMapOvr>
    <a:masterClrMapping/>
  </p:clrMapOvr>
</p:notes>
</file>

<file path=ppt/notesSlides/notesSlide645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t &lt; 0.25 sec (emptiest)</a:t>
            </a:r>
            <a:endParaRPr dirty="0" lang="en-US"/>
          </a:p>
          <a:p>
            <a:pPr/>
            <a:r>
              <a:rPr dirty="0" lang="en-US" smtClean="0"/>
              <a:t>G73879_V1N2</a:t>
            </a:r>
            <a:endParaRPr dirty="0" lang="en-US"/>
          </a:p>
        </p:txBody>
      </p:sp>
    </p:spTree>
  </p:cSld>
  <p:clrMapOvr>
    <a:masterClrMapping/>
  </p:clrMapOvr>
</p:notes>
</file>

<file path=ppt/notesSlides/notesSlide646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t &gt; 1 sec</a:t>
            </a:r>
            <a:endParaRPr dirty="0" lang="en-US"/>
          </a:p>
          <a:p>
            <a:pPr/>
            <a:r>
              <a:rPr dirty="0" lang="en-US" smtClean="0"/>
              <a:t>G32626_V1N2</a:t>
            </a:r>
            <a:endParaRPr dirty="0" lang="en-US"/>
          </a:p>
        </p:txBody>
      </p:sp>
    </p:spTree>
  </p:cSld>
  <p:clrMapOvr>
    <a:masterClrMapping/>
  </p:clrMapOvr>
</p:notes>
</file>

<file path=ppt/notesSlides/notesSlide647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0.75 &lt; t &lt; 1 sec</a:t>
            </a:r>
            <a:endParaRPr dirty="0" lang="en-US"/>
          </a:p>
          <a:p>
            <a:pPr/>
            <a:r>
              <a:rPr dirty="0" lang="en-US" smtClean="0"/>
              <a:t>G32626_V1N2</a:t>
            </a:r>
            <a:endParaRPr dirty="0" lang="en-US"/>
          </a:p>
        </p:txBody>
      </p:sp>
    </p:spTree>
  </p:cSld>
  <p:clrMapOvr>
    <a:masterClrMapping/>
  </p:clrMapOvr>
</p:notes>
</file>

<file path=ppt/notesSlides/notesSlide648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0.5 &lt; t &lt; 0.75 sec</a:t>
            </a:r>
            <a:endParaRPr dirty="0" lang="en-US"/>
          </a:p>
          <a:p>
            <a:pPr/>
            <a:r>
              <a:rPr dirty="0" lang="en-US" smtClean="0"/>
              <a:t>G32626_V1N2</a:t>
            </a:r>
            <a:endParaRPr dirty="0" lang="en-US"/>
          </a:p>
        </p:txBody>
      </p:sp>
    </p:spTree>
  </p:cSld>
  <p:clrMapOvr>
    <a:masterClrMapping/>
  </p:clrMapOvr>
</p:notes>
</file>

<file path=ppt/notesSlides/notesSlide649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0.25 &lt; t &lt; 0.5 sec</a:t>
            </a:r>
            <a:endParaRPr dirty="0" lang="en-US"/>
          </a:p>
          <a:p>
            <a:pPr/>
            <a:r>
              <a:rPr dirty="0" lang="en-US" smtClean="0"/>
              <a:t>G32626_V1N2</a:t>
            </a:r>
            <a:endParaRPr dirty="0" lang="en-US"/>
          </a:p>
        </p:txBody>
      </p:sp>
    </p:spTree>
  </p:cSld>
  <p:clrMapOvr>
    <a:masterClrMapping/>
  </p:clrMapOvr>
</p:notes>
</file>

<file path=ppt/notesSlides/notesSlide650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t &lt; 0.25 sec (emptiest)</a:t>
            </a:r>
            <a:endParaRPr dirty="0" lang="en-US"/>
          </a:p>
          <a:p>
            <a:pPr/>
            <a:r>
              <a:rPr dirty="0" lang="en-US" smtClean="0"/>
              <a:t>G32626_V1N2</a:t>
            </a:r>
            <a:endParaRPr dirty="0" lang="en-US"/>
          </a:p>
        </p:txBody>
      </p:sp>
    </p:spTree>
  </p:cSld>
  <p:clrMapOvr>
    <a:masterClrMapping/>
  </p:clrMapOvr>
</p:notes>
</file>

<file path=ppt/notesSlides/notesSlide651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t &gt; 1 sec</a:t>
            </a:r>
            <a:endParaRPr dirty="0" lang="en-US"/>
          </a:p>
          <a:p>
            <a:pPr/>
            <a:r>
              <a:rPr dirty="0" lang="en-US" smtClean="0"/>
              <a:t>G32626_V1N2</a:t>
            </a:r>
            <a:endParaRPr dirty="0" lang="en-US"/>
          </a:p>
        </p:txBody>
      </p:sp>
    </p:spTree>
  </p:cSld>
  <p:clrMapOvr>
    <a:masterClrMapping/>
  </p:clrMapOvr>
</p:notes>
</file>

<file path=ppt/notesSlides/notesSlide652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0.75 &lt; t &lt; 1 sec</a:t>
            </a:r>
            <a:endParaRPr dirty="0" lang="en-US"/>
          </a:p>
          <a:p>
            <a:pPr/>
            <a:r>
              <a:rPr dirty="0" lang="en-US" smtClean="0"/>
              <a:t>G32626_V1N2</a:t>
            </a:r>
            <a:endParaRPr dirty="0" lang="en-US"/>
          </a:p>
        </p:txBody>
      </p:sp>
    </p:spTree>
  </p:cSld>
  <p:clrMapOvr>
    <a:masterClrMapping/>
  </p:clrMapOvr>
</p:notes>
</file>

<file path=ppt/notesSlides/notesSlide653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0.5 &lt; t &lt; 0.75 sec</a:t>
            </a:r>
            <a:endParaRPr dirty="0" lang="en-US"/>
          </a:p>
          <a:p>
            <a:pPr/>
            <a:r>
              <a:rPr dirty="0" lang="en-US" smtClean="0"/>
              <a:t>G32626_V1N2</a:t>
            </a:r>
            <a:endParaRPr dirty="0" lang="en-US"/>
          </a:p>
        </p:txBody>
      </p:sp>
    </p:spTree>
  </p:cSld>
  <p:clrMapOvr>
    <a:masterClrMapping/>
  </p:clrMapOvr>
</p:notes>
</file>

<file path=ppt/notesSlides/notesSlide654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0.25 &lt; t &lt; 0.5 sec</a:t>
            </a:r>
            <a:endParaRPr dirty="0" lang="en-US"/>
          </a:p>
          <a:p>
            <a:pPr/>
            <a:r>
              <a:rPr dirty="0" lang="en-US" smtClean="0"/>
              <a:t>G32626_V1N2</a:t>
            </a:r>
            <a:endParaRPr dirty="0" lang="en-US"/>
          </a:p>
        </p:txBody>
      </p:sp>
    </p:spTree>
  </p:cSld>
  <p:clrMapOvr>
    <a:masterClrMapping/>
  </p:clrMapOvr>
</p:notes>
</file>

<file path=ppt/notesSlides/notesSlide655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t &lt; 0.25 sec (emptiest)</a:t>
            </a:r>
            <a:endParaRPr dirty="0" lang="en-US"/>
          </a:p>
          <a:p>
            <a:pPr/>
            <a:r>
              <a:rPr dirty="0" lang="en-US" smtClean="0"/>
              <a:t>G32626_V1N2</a:t>
            </a:r>
            <a:endParaRPr dirty="0" lang="en-US"/>
          </a:p>
        </p:txBody>
      </p:sp>
    </p:spTree>
  </p:cSld>
  <p:clrMapOvr>
    <a:masterClrMapping/>
  </p:clrMapOvr>
</p:notes>
</file>

<file path=ppt/notesSlides/notesSlide656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t &gt; 1 sec</a:t>
            </a:r>
            <a:endParaRPr dirty="0" lang="en-US"/>
          </a:p>
          <a:p>
            <a:pPr/>
            <a:r>
              <a:rPr dirty="0" lang="en-US" smtClean="0"/>
              <a:t>G22350_V1N2</a:t>
            </a:r>
            <a:endParaRPr dirty="0" lang="en-US"/>
          </a:p>
        </p:txBody>
      </p:sp>
    </p:spTree>
  </p:cSld>
  <p:clrMapOvr>
    <a:masterClrMapping/>
  </p:clrMapOvr>
</p:notes>
</file>

<file path=ppt/notesSlides/notesSlide657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0.75 &lt; t &lt; 1 sec</a:t>
            </a:r>
            <a:endParaRPr dirty="0" lang="en-US"/>
          </a:p>
          <a:p>
            <a:pPr/>
            <a:r>
              <a:rPr dirty="0" lang="en-US" smtClean="0"/>
              <a:t>G22350_V1N2</a:t>
            </a:r>
            <a:endParaRPr dirty="0" lang="en-US"/>
          </a:p>
        </p:txBody>
      </p:sp>
    </p:spTree>
  </p:cSld>
  <p:clrMapOvr>
    <a:masterClrMapping/>
  </p:clrMapOvr>
</p:notes>
</file>

<file path=ppt/notesSlides/notesSlide658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0.5 &lt; t &lt; 0.75 sec</a:t>
            </a:r>
            <a:endParaRPr dirty="0" lang="en-US"/>
          </a:p>
          <a:p>
            <a:pPr/>
            <a:r>
              <a:rPr dirty="0" lang="en-US" smtClean="0"/>
              <a:t>G22350_V1N2</a:t>
            </a:r>
            <a:endParaRPr dirty="0" lang="en-US"/>
          </a:p>
        </p:txBody>
      </p:sp>
    </p:spTree>
  </p:cSld>
  <p:clrMapOvr>
    <a:masterClrMapping/>
  </p:clrMapOvr>
</p:notes>
</file>

<file path=ppt/notesSlides/notesSlide659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0.25 &lt; t &lt; 0.5 sec</a:t>
            </a:r>
            <a:endParaRPr dirty="0" lang="en-US"/>
          </a:p>
          <a:p>
            <a:pPr/>
            <a:r>
              <a:rPr dirty="0" lang="en-US" smtClean="0"/>
              <a:t>G22350_V1N2</a:t>
            </a:r>
            <a:endParaRPr dirty="0" lang="en-US"/>
          </a:p>
        </p:txBody>
      </p:sp>
    </p:spTree>
  </p:cSld>
  <p:clrMapOvr>
    <a:masterClrMapping/>
  </p:clrMapOvr>
</p:notes>
</file>

<file path=ppt/notesSlides/notesSlide660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t &lt; 0.25 sec (emptiest)</a:t>
            </a:r>
            <a:endParaRPr dirty="0" lang="en-US"/>
          </a:p>
          <a:p>
            <a:pPr/>
            <a:r>
              <a:rPr dirty="0" lang="en-US" smtClean="0"/>
              <a:t>G22350_V1N2</a:t>
            </a:r>
            <a:endParaRPr dirty="0" lang="en-US"/>
          </a:p>
        </p:txBody>
      </p:sp>
    </p:spTree>
  </p:cSld>
  <p:clrMapOvr>
    <a:masterClrMapping/>
  </p:clrMapOvr>
</p:notes>
</file>

<file path=ppt/notesSlides/notesSlide661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t &gt; 1 sec</a:t>
            </a:r>
            <a:endParaRPr dirty="0" lang="en-US"/>
          </a:p>
          <a:p>
            <a:pPr/>
            <a:r>
              <a:rPr dirty="0" lang="en-US" smtClean="0"/>
              <a:t>G46512_V1N2</a:t>
            </a:r>
            <a:endParaRPr dirty="0" lang="en-US"/>
          </a:p>
        </p:txBody>
      </p:sp>
    </p:spTree>
  </p:cSld>
  <p:clrMapOvr>
    <a:masterClrMapping/>
  </p:clrMapOvr>
</p:notes>
</file>

<file path=ppt/notesSlides/notesSlide662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0.75 &lt; t &lt; 1 sec</a:t>
            </a:r>
            <a:endParaRPr dirty="0" lang="en-US"/>
          </a:p>
          <a:p>
            <a:pPr/>
            <a:r>
              <a:rPr dirty="0" lang="en-US" smtClean="0"/>
              <a:t>G46512_V1N2</a:t>
            </a:r>
            <a:endParaRPr dirty="0" lang="en-US"/>
          </a:p>
        </p:txBody>
      </p:sp>
    </p:spTree>
  </p:cSld>
  <p:clrMapOvr>
    <a:masterClrMapping/>
  </p:clrMapOvr>
</p:notes>
</file>

<file path=ppt/notesSlides/notesSlide663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0.5 &lt; t &lt; 0.75 sec</a:t>
            </a:r>
            <a:endParaRPr dirty="0" lang="en-US"/>
          </a:p>
          <a:p>
            <a:pPr/>
            <a:r>
              <a:rPr dirty="0" lang="en-US" smtClean="0"/>
              <a:t>G46512_V1N2</a:t>
            </a:r>
            <a:endParaRPr dirty="0" lang="en-US"/>
          </a:p>
        </p:txBody>
      </p:sp>
    </p:spTree>
  </p:cSld>
  <p:clrMapOvr>
    <a:masterClrMapping/>
  </p:clrMapOvr>
</p:notes>
</file>

<file path=ppt/notesSlides/notesSlide664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0.25 &lt; t &lt; 0.5 sec</a:t>
            </a:r>
            <a:endParaRPr dirty="0" lang="en-US"/>
          </a:p>
          <a:p>
            <a:pPr/>
            <a:r>
              <a:rPr dirty="0" lang="en-US" smtClean="0"/>
              <a:t>G46512_V1N2</a:t>
            </a:r>
            <a:endParaRPr dirty="0" lang="en-US"/>
          </a:p>
        </p:txBody>
      </p:sp>
    </p:spTree>
  </p:cSld>
  <p:clrMapOvr>
    <a:masterClrMapping/>
  </p:clrMapOvr>
</p:notes>
</file>

<file path=ppt/notesSlides/notesSlide665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t &lt; 0.25 sec (emptiest)</a:t>
            </a:r>
            <a:endParaRPr dirty="0" lang="en-US"/>
          </a:p>
          <a:p>
            <a:pPr/>
            <a:r>
              <a:rPr dirty="0" lang="en-US" smtClean="0"/>
              <a:t>G46512_V1N2</a:t>
            </a:r>
            <a:endParaRPr dirty="0" lang="en-US"/>
          </a:p>
        </p:txBody>
      </p:sp>
    </p:spTree>
  </p:cSld>
  <p:clrMapOvr>
    <a:masterClrMapping/>
  </p:clrMapOvr>
</p:notes>
</file>

<file path=ppt/notesSlides/notesSlide666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t &gt; 1 sec</a:t>
            </a:r>
            <a:endParaRPr dirty="0" lang="en-US"/>
          </a:p>
          <a:p>
            <a:pPr/>
            <a:r>
              <a:rPr dirty="0" lang="en-US" smtClean="0"/>
              <a:t>G17673_V1N2</a:t>
            </a:r>
            <a:endParaRPr dirty="0" lang="en-US"/>
          </a:p>
        </p:txBody>
      </p:sp>
    </p:spTree>
  </p:cSld>
  <p:clrMapOvr>
    <a:masterClrMapping/>
  </p:clrMapOvr>
</p:notes>
</file>

<file path=ppt/notesSlides/notesSlide667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0.75 &lt; t &lt; 1 sec</a:t>
            </a:r>
            <a:endParaRPr dirty="0" lang="en-US"/>
          </a:p>
          <a:p>
            <a:pPr/>
            <a:r>
              <a:rPr dirty="0" lang="en-US" smtClean="0"/>
              <a:t>G17673_V1N2</a:t>
            </a:r>
            <a:endParaRPr dirty="0" lang="en-US"/>
          </a:p>
        </p:txBody>
      </p:sp>
    </p:spTree>
  </p:cSld>
  <p:clrMapOvr>
    <a:masterClrMapping/>
  </p:clrMapOvr>
</p:notes>
</file>

<file path=ppt/notesSlides/notesSlide668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0.5 &lt; t &lt; 0.75 sec</a:t>
            </a:r>
            <a:endParaRPr dirty="0" lang="en-US"/>
          </a:p>
          <a:p>
            <a:pPr/>
            <a:r>
              <a:rPr dirty="0" lang="en-US" smtClean="0"/>
              <a:t>G17673_V1N2</a:t>
            </a:r>
            <a:endParaRPr dirty="0" lang="en-US"/>
          </a:p>
        </p:txBody>
      </p:sp>
    </p:spTree>
  </p:cSld>
  <p:clrMapOvr>
    <a:masterClrMapping/>
  </p:clrMapOvr>
</p:notes>
</file>

<file path=ppt/notesSlides/notesSlide669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0.25 &lt; t &lt; 0.5 sec</a:t>
            </a:r>
            <a:endParaRPr dirty="0" lang="en-US"/>
          </a:p>
          <a:p>
            <a:pPr/>
            <a:r>
              <a:rPr dirty="0" lang="en-US" smtClean="0"/>
              <a:t>G17673_V1N2</a:t>
            </a:r>
            <a:endParaRPr dirty="0" lang="en-US"/>
          </a:p>
        </p:txBody>
      </p:sp>
    </p:spTree>
  </p:cSld>
  <p:clrMapOvr>
    <a:masterClrMapping/>
  </p:clrMapOvr>
</p:notes>
</file>

<file path=ppt/notesSlides/notesSlide670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t &lt; 0.25 sec (emptiest)</a:t>
            </a:r>
            <a:endParaRPr dirty="0" lang="en-US"/>
          </a:p>
          <a:p>
            <a:pPr/>
            <a:r>
              <a:rPr dirty="0" lang="en-US" smtClean="0"/>
              <a:t>G17673_V1N2</a:t>
            </a:r>
            <a:endParaRPr dirty="0" lang="en-US"/>
          </a:p>
        </p:txBody>
      </p:sp>
    </p:spTree>
  </p:cSld>
  <p:clrMapOvr>
    <a:masterClrMapping/>
  </p:clrMapOvr>
</p:notes>
</file>

<file path=ppt/notesSlides/notesSlide671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t &gt; 1 sec</a:t>
            </a:r>
            <a:endParaRPr dirty="0" lang="en-US"/>
          </a:p>
          <a:p>
            <a:pPr/>
            <a:r>
              <a:rPr dirty="0" lang="en-US" smtClean="0"/>
              <a:t>G26881_V1N2</a:t>
            </a:r>
            <a:endParaRPr dirty="0" lang="en-US"/>
          </a:p>
        </p:txBody>
      </p:sp>
    </p:spTree>
  </p:cSld>
  <p:clrMapOvr>
    <a:masterClrMapping/>
  </p:clrMapOvr>
</p:notes>
</file>

<file path=ppt/notesSlides/notesSlide672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0.75 &lt; t &lt; 1 sec</a:t>
            </a:r>
            <a:endParaRPr dirty="0" lang="en-US"/>
          </a:p>
          <a:p>
            <a:pPr/>
            <a:r>
              <a:rPr dirty="0" lang="en-US" smtClean="0"/>
              <a:t>G26881_V1N2</a:t>
            </a:r>
            <a:endParaRPr dirty="0" lang="en-US"/>
          </a:p>
        </p:txBody>
      </p:sp>
    </p:spTree>
  </p:cSld>
  <p:clrMapOvr>
    <a:masterClrMapping/>
  </p:clrMapOvr>
</p:notes>
</file>

<file path=ppt/notesSlides/notesSlide673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0.5 &lt; t &lt; 0.75 sec</a:t>
            </a:r>
            <a:endParaRPr dirty="0" lang="en-US"/>
          </a:p>
          <a:p>
            <a:pPr/>
            <a:r>
              <a:rPr dirty="0" lang="en-US" smtClean="0"/>
              <a:t>G26881_V1N2</a:t>
            </a:r>
            <a:endParaRPr dirty="0" lang="en-US"/>
          </a:p>
        </p:txBody>
      </p:sp>
    </p:spTree>
  </p:cSld>
  <p:clrMapOvr>
    <a:masterClrMapping/>
  </p:clrMapOvr>
</p:notes>
</file>

<file path=ppt/notesSlides/notesSlide674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0.25 &lt; t &lt; 0.5 sec</a:t>
            </a:r>
            <a:endParaRPr dirty="0" lang="en-US"/>
          </a:p>
          <a:p>
            <a:pPr/>
            <a:r>
              <a:rPr dirty="0" lang="en-US" smtClean="0"/>
              <a:t>G26881_V1N2</a:t>
            </a:r>
            <a:endParaRPr dirty="0" lang="en-US"/>
          </a:p>
        </p:txBody>
      </p:sp>
    </p:spTree>
  </p:cSld>
  <p:clrMapOvr>
    <a:masterClrMapping/>
  </p:clrMapOvr>
</p:notes>
</file>

<file path=ppt/notesSlides/notesSlide675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t &lt; 0.25 sec (emptiest)</a:t>
            </a:r>
            <a:endParaRPr dirty="0" lang="en-US"/>
          </a:p>
          <a:p>
            <a:pPr/>
            <a:r>
              <a:rPr dirty="0" lang="en-US" smtClean="0"/>
              <a:t>G26881_V1N2</a:t>
            </a:r>
            <a:endParaRPr dirty="0" lang="en-US"/>
          </a:p>
        </p:txBody>
      </p:sp>
    </p:spTree>
  </p:cSld>
  <p:clrMapOvr>
    <a:masterClrMapping/>
  </p:clrMapOvr>
</p:notes>
</file>

<file path=ppt/notesSlides/notesSlide676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t &gt; 1 sec</a:t>
            </a:r>
            <a:endParaRPr dirty="0" lang="en-US"/>
          </a:p>
          <a:p>
            <a:pPr/>
            <a:r>
              <a:rPr dirty="0" lang="en-US" smtClean="0"/>
              <a:t>G63198_V1N2</a:t>
            </a:r>
            <a:endParaRPr dirty="0" lang="en-US"/>
          </a:p>
        </p:txBody>
      </p:sp>
    </p:spTree>
  </p:cSld>
  <p:clrMapOvr>
    <a:masterClrMapping/>
  </p:clrMapOvr>
</p:notes>
</file>

<file path=ppt/notesSlides/notesSlide677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0.75 &lt; t &lt; 1 sec</a:t>
            </a:r>
            <a:endParaRPr dirty="0" lang="en-US"/>
          </a:p>
          <a:p>
            <a:pPr/>
            <a:r>
              <a:rPr dirty="0" lang="en-US" smtClean="0"/>
              <a:t>G63198_V1N2</a:t>
            </a:r>
            <a:endParaRPr dirty="0" lang="en-US"/>
          </a:p>
        </p:txBody>
      </p:sp>
    </p:spTree>
  </p:cSld>
  <p:clrMapOvr>
    <a:masterClrMapping/>
  </p:clrMapOvr>
</p:notes>
</file>

<file path=ppt/notesSlides/notesSlide678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0.5 &lt; t &lt; 0.75 sec</a:t>
            </a:r>
            <a:endParaRPr dirty="0" lang="en-US"/>
          </a:p>
          <a:p>
            <a:pPr/>
            <a:r>
              <a:rPr dirty="0" lang="en-US" smtClean="0"/>
              <a:t>G63198_V1N2</a:t>
            </a:r>
            <a:endParaRPr dirty="0" lang="en-US"/>
          </a:p>
        </p:txBody>
      </p:sp>
    </p:spTree>
  </p:cSld>
  <p:clrMapOvr>
    <a:masterClrMapping/>
  </p:clrMapOvr>
</p:notes>
</file>

<file path=ppt/notesSlides/notesSlide679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0.25 &lt; t &lt; 0.5 sec</a:t>
            </a:r>
            <a:endParaRPr dirty="0" lang="en-US"/>
          </a:p>
          <a:p>
            <a:pPr/>
            <a:r>
              <a:rPr dirty="0" lang="en-US" smtClean="0"/>
              <a:t>G63198_V1N2</a:t>
            </a:r>
            <a:endParaRPr dirty="0" lang="en-US"/>
          </a:p>
        </p:txBody>
      </p:sp>
    </p:spTree>
  </p:cSld>
  <p:clrMapOvr>
    <a:masterClrMapping/>
  </p:clrMapOvr>
</p:notes>
</file>

<file path=ppt/notesSlides/notesSlide680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t &lt; 0.25 sec (emptiest)</a:t>
            </a:r>
            <a:endParaRPr dirty="0" lang="en-US"/>
          </a:p>
          <a:p>
            <a:pPr/>
            <a:r>
              <a:rPr dirty="0" lang="en-US" smtClean="0"/>
              <a:t>G63198_V1N2</a:t>
            </a:r>
            <a:endParaRPr dirty="0" lang="en-US"/>
          </a:p>
        </p:txBody>
      </p:sp>
    </p:spTree>
  </p:cSld>
  <p:clrMapOvr>
    <a:masterClrMapping/>
  </p:clrMapOvr>
</p:notes>
</file>

<file path=ppt/notesSlides/notesSlide681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t &gt; 1 sec</a:t>
            </a:r>
            <a:endParaRPr dirty="0" lang="en-US"/>
          </a:p>
          <a:p>
            <a:pPr/>
            <a:r>
              <a:rPr dirty="0" lang="en-US" smtClean="0"/>
              <a:t>G24745_V1N2</a:t>
            </a:r>
            <a:endParaRPr dirty="0" lang="en-US"/>
          </a:p>
        </p:txBody>
      </p:sp>
    </p:spTree>
  </p:cSld>
  <p:clrMapOvr>
    <a:masterClrMapping/>
  </p:clrMapOvr>
</p:notes>
</file>

<file path=ppt/notesSlides/notesSlide682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0.75 &lt; t &lt; 1 sec</a:t>
            </a:r>
            <a:endParaRPr dirty="0" lang="en-US"/>
          </a:p>
          <a:p>
            <a:pPr/>
            <a:r>
              <a:rPr dirty="0" lang="en-US" smtClean="0"/>
              <a:t>G24745_V1N2</a:t>
            </a:r>
            <a:endParaRPr dirty="0" lang="en-US"/>
          </a:p>
        </p:txBody>
      </p:sp>
    </p:spTree>
  </p:cSld>
  <p:clrMapOvr>
    <a:masterClrMapping/>
  </p:clrMapOvr>
</p:notes>
</file>

<file path=ppt/notesSlides/notesSlide683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0.5 &lt; t &lt; 0.75 sec</a:t>
            </a:r>
            <a:endParaRPr dirty="0" lang="en-US"/>
          </a:p>
          <a:p>
            <a:pPr/>
            <a:r>
              <a:rPr dirty="0" lang="en-US" smtClean="0"/>
              <a:t>G24745_V1N2</a:t>
            </a:r>
            <a:endParaRPr dirty="0" lang="en-US"/>
          </a:p>
        </p:txBody>
      </p:sp>
    </p:spTree>
  </p:cSld>
  <p:clrMapOvr>
    <a:masterClrMapping/>
  </p:clrMapOvr>
</p:notes>
</file>

<file path=ppt/notesSlides/notesSlide684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0.25 &lt; t &lt; 0.5 sec</a:t>
            </a:r>
            <a:endParaRPr dirty="0" lang="en-US"/>
          </a:p>
          <a:p>
            <a:pPr/>
            <a:r>
              <a:rPr dirty="0" lang="en-US" smtClean="0"/>
              <a:t>G24745_V1N2</a:t>
            </a:r>
            <a:endParaRPr dirty="0" lang="en-US"/>
          </a:p>
        </p:txBody>
      </p:sp>
    </p:spTree>
  </p:cSld>
  <p:clrMapOvr>
    <a:masterClrMapping/>
  </p:clrMapOvr>
</p:notes>
</file>

<file path=ppt/notesSlides/notesSlide685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t &lt; 0.25 sec (emptiest)</a:t>
            </a:r>
            <a:endParaRPr dirty="0" lang="en-US"/>
          </a:p>
          <a:p>
            <a:pPr/>
            <a:r>
              <a:rPr dirty="0" lang="en-US" smtClean="0"/>
              <a:t>G24745_V1N2</a:t>
            </a:r>
            <a:endParaRPr dirty="0" lang="en-US"/>
          </a:p>
        </p:txBody>
      </p:sp>
    </p:spTree>
  </p:cSld>
  <p:clrMapOvr>
    <a:masterClrMapping/>
  </p:clrMapOvr>
</p:notes>
</file>

<file path=ppt/notesSlides/notesSlide686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t &gt; 1 sec</a:t>
            </a:r>
            <a:endParaRPr dirty="0" lang="en-US"/>
          </a:p>
          <a:p>
            <a:pPr/>
            <a:r>
              <a:rPr dirty="0" lang="en-US" smtClean="0"/>
              <a:t>G99918_V1N2</a:t>
            </a:r>
            <a:endParaRPr dirty="0" lang="en-US"/>
          </a:p>
        </p:txBody>
      </p:sp>
    </p:spTree>
  </p:cSld>
  <p:clrMapOvr>
    <a:masterClrMapping/>
  </p:clrMapOvr>
</p:notes>
</file>

<file path=ppt/notesSlides/notesSlide687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0.75 &lt; t &lt; 1 sec</a:t>
            </a:r>
            <a:endParaRPr dirty="0" lang="en-US"/>
          </a:p>
          <a:p>
            <a:pPr/>
            <a:r>
              <a:rPr dirty="0" lang="en-US" smtClean="0"/>
              <a:t>G99918_V1N2</a:t>
            </a:r>
            <a:endParaRPr dirty="0" lang="en-US"/>
          </a:p>
        </p:txBody>
      </p:sp>
    </p:spTree>
  </p:cSld>
  <p:clrMapOvr>
    <a:masterClrMapping/>
  </p:clrMapOvr>
</p:notes>
</file>

<file path=ppt/notesSlides/notesSlide688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0.5 &lt; t &lt; 0.75 sec</a:t>
            </a:r>
            <a:endParaRPr dirty="0" lang="en-US"/>
          </a:p>
          <a:p>
            <a:pPr/>
            <a:r>
              <a:rPr dirty="0" lang="en-US" smtClean="0"/>
              <a:t>G99918_V1N2</a:t>
            </a:r>
            <a:endParaRPr dirty="0" lang="en-US"/>
          </a:p>
        </p:txBody>
      </p:sp>
    </p:spTree>
  </p:cSld>
  <p:clrMapOvr>
    <a:masterClrMapping/>
  </p:clrMapOvr>
</p:notes>
</file>

<file path=ppt/notesSlides/notesSlide689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0.25 &lt; t &lt; 0.5 sec</a:t>
            </a:r>
            <a:endParaRPr dirty="0" lang="en-US"/>
          </a:p>
          <a:p>
            <a:pPr/>
            <a:r>
              <a:rPr dirty="0" lang="en-US" smtClean="0"/>
              <a:t>G99918_V1N2</a:t>
            </a:r>
            <a:endParaRPr dirty="0" lang="en-US"/>
          </a:p>
        </p:txBody>
      </p:sp>
    </p:spTree>
  </p:cSld>
  <p:clrMapOvr>
    <a:masterClrMapping/>
  </p:clrMapOvr>
</p:notes>
</file>

<file path=ppt/notesSlides/notesSlide690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t &lt; 0.25 sec (emptiest)</a:t>
            </a:r>
            <a:endParaRPr dirty="0" lang="en-US"/>
          </a:p>
          <a:p>
            <a:pPr/>
            <a:r>
              <a:rPr dirty="0" lang="en-US" smtClean="0"/>
              <a:t>G99918_V1N2</a:t>
            </a:r>
            <a:endParaRPr dirty="0" lang="en-US"/>
          </a:p>
        </p:txBody>
      </p:sp>
    </p:spTree>
  </p:cSld>
  <p:clrMapOvr>
    <a:masterClrMapping/>
  </p:clrMapOvr>
</p:notes>
</file>

<file path=ppt/notesSlides/notesSlide691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t &gt; 1 sec</a:t>
            </a:r>
            <a:endParaRPr dirty="0" lang="en-US"/>
          </a:p>
          <a:p>
            <a:pPr/>
            <a:r>
              <a:rPr dirty="0" lang="en-US" smtClean="0"/>
              <a:t>G26881_V1N2</a:t>
            </a:r>
            <a:endParaRPr dirty="0" lang="en-US"/>
          </a:p>
        </p:txBody>
      </p:sp>
    </p:spTree>
  </p:cSld>
  <p:clrMapOvr>
    <a:masterClrMapping/>
  </p:clrMapOvr>
</p:notes>
</file>

<file path=ppt/notesSlides/notesSlide692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0.75 &lt; t &lt; 1 sec</a:t>
            </a:r>
            <a:endParaRPr dirty="0" lang="en-US"/>
          </a:p>
          <a:p>
            <a:pPr/>
            <a:r>
              <a:rPr dirty="0" lang="en-US" smtClean="0"/>
              <a:t>G26881_V1N2</a:t>
            </a:r>
            <a:endParaRPr dirty="0" lang="en-US"/>
          </a:p>
        </p:txBody>
      </p:sp>
    </p:spTree>
  </p:cSld>
  <p:clrMapOvr>
    <a:masterClrMapping/>
  </p:clrMapOvr>
</p:notes>
</file>

<file path=ppt/notesSlides/notesSlide693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0.5 &lt; t &lt; 0.75 sec</a:t>
            </a:r>
            <a:endParaRPr dirty="0" lang="en-US"/>
          </a:p>
          <a:p>
            <a:pPr/>
            <a:r>
              <a:rPr dirty="0" lang="en-US" smtClean="0"/>
              <a:t>G26881_V1N2</a:t>
            </a:r>
            <a:endParaRPr dirty="0" lang="en-US"/>
          </a:p>
        </p:txBody>
      </p:sp>
    </p:spTree>
  </p:cSld>
  <p:clrMapOvr>
    <a:masterClrMapping/>
  </p:clrMapOvr>
</p:notes>
</file>

<file path=ppt/notesSlides/notesSlide694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0.25 &lt; t &lt; 0.5 sec</a:t>
            </a:r>
            <a:endParaRPr dirty="0" lang="en-US"/>
          </a:p>
          <a:p>
            <a:pPr/>
            <a:r>
              <a:rPr dirty="0" lang="en-US" smtClean="0"/>
              <a:t>G26881_V1N2</a:t>
            </a:r>
            <a:endParaRPr dirty="0" lang="en-US"/>
          </a:p>
        </p:txBody>
      </p:sp>
    </p:spTree>
  </p:cSld>
  <p:clrMapOvr>
    <a:masterClrMapping/>
  </p:clrMapOvr>
</p:notes>
</file>

<file path=ppt/notesSlides/notesSlide695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t &lt; 0.25 sec (emptiest)</a:t>
            </a:r>
            <a:endParaRPr dirty="0" lang="en-US"/>
          </a:p>
          <a:p>
            <a:pPr/>
            <a:r>
              <a:rPr dirty="0" lang="en-US" smtClean="0"/>
              <a:t>G26881_V1N2</a:t>
            </a:r>
            <a:endParaRPr dirty="0" lang="en-US"/>
          </a:p>
        </p:txBody>
      </p:sp>
    </p:spTree>
  </p:cSld>
  <p:clrMapOvr>
    <a:masterClrMapping/>
  </p:clrMapOvr>
</p:notes>
</file>

<file path=ppt/notesSlides/notesSlide696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t &gt; 1 sec</a:t>
            </a:r>
            <a:endParaRPr dirty="0" lang="en-US"/>
          </a:p>
          <a:p>
            <a:pPr/>
            <a:r>
              <a:rPr dirty="0" lang="en-US" smtClean="0"/>
              <a:t>G75351_V1N2</a:t>
            </a:r>
            <a:endParaRPr dirty="0" lang="en-US"/>
          </a:p>
        </p:txBody>
      </p:sp>
    </p:spTree>
  </p:cSld>
  <p:clrMapOvr>
    <a:masterClrMapping/>
  </p:clrMapOvr>
</p:notes>
</file>

<file path=ppt/notesSlides/notesSlide697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0.75 &lt; t &lt; 1 sec</a:t>
            </a:r>
            <a:endParaRPr dirty="0" lang="en-US"/>
          </a:p>
          <a:p>
            <a:pPr/>
            <a:r>
              <a:rPr dirty="0" lang="en-US" smtClean="0"/>
              <a:t>G75351_V1N2</a:t>
            </a:r>
            <a:endParaRPr dirty="0" lang="en-US"/>
          </a:p>
        </p:txBody>
      </p:sp>
    </p:spTree>
  </p:cSld>
  <p:clrMapOvr>
    <a:masterClrMapping/>
  </p:clrMapOvr>
</p:notes>
</file>

<file path=ppt/notesSlides/notesSlide698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0.5 &lt; t &lt; 0.75 sec</a:t>
            </a:r>
            <a:endParaRPr dirty="0" lang="en-US"/>
          </a:p>
          <a:p>
            <a:pPr/>
            <a:r>
              <a:rPr dirty="0" lang="en-US" smtClean="0"/>
              <a:t>G75351_V1N2</a:t>
            </a:r>
            <a:endParaRPr dirty="0" lang="en-US"/>
          </a:p>
        </p:txBody>
      </p:sp>
    </p:spTree>
  </p:cSld>
  <p:clrMapOvr>
    <a:masterClrMapping/>
  </p:clrMapOvr>
</p:notes>
</file>

<file path=ppt/notesSlides/notesSlide699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0.25 &lt; t &lt; 0.5 sec</a:t>
            </a:r>
            <a:endParaRPr dirty="0" lang="en-US"/>
          </a:p>
          <a:p>
            <a:pPr/>
            <a:r>
              <a:rPr dirty="0" lang="en-US" smtClean="0"/>
              <a:t>G75351_V1N2</a:t>
            </a:r>
            <a:endParaRPr dirty="0" lang="en-US"/>
          </a:p>
        </p:txBody>
      </p:sp>
    </p:spTree>
  </p:cSld>
  <p:clrMapOvr>
    <a:masterClrMapping/>
  </p:clrMapOvr>
</p:notes>
</file>

<file path=ppt/notesSlides/notesSlide700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t &lt; 0.25 sec (emptiest)</a:t>
            </a:r>
            <a:endParaRPr dirty="0" lang="en-US"/>
          </a:p>
          <a:p>
            <a:pPr/>
            <a:r>
              <a:rPr dirty="0" lang="en-US" smtClean="0"/>
              <a:t>G75351_V1N2</a:t>
            </a:r>
            <a:endParaRPr dirty="0" lang="en-US"/>
          </a:p>
        </p:txBody>
      </p:sp>
    </p:spTree>
  </p:cSld>
  <p:clrMapOvr>
    <a:masterClrMapping/>
  </p:clrMapOvr>
</p:notes>
</file>

<file path=ppt/notesSlides/notesSlide701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t &gt; 1 sec</a:t>
            </a:r>
            <a:endParaRPr dirty="0" lang="en-US"/>
          </a:p>
          <a:p>
            <a:pPr/>
            <a:r>
              <a:rPr dirty="0" lang="en-US" smtClean="0"/>
              <a:t>G39035_V1N2</a:t>
            </a:r>
            <a:endParaRPr dirty="0" lang="en-US"/>
          </a:p>
        </p:txBody>
      </p:sp>
    </p:spTree>
  </p:cSld>
  <p:clrMapOvr>
    <a:masterClrMapping/>
  </p:clrMapOvr>
</p:notes>
</file>

<file path=ppt/notesSlides/notesSlide702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0.75 &lt; t &lt; 1 sec</a:t>
            </a:r>
            <a:endParaRPr dirty="0" lang="en-US"/>
          </a:p>
          <a:p>
            <a:pPr/>
            <a:r>
              <a:rPr dirty="0" lang="en-US" smtClean="0"/>
              <a:t>G39035_V1N2</a:t>
            </a:r>
            <a:endParaRPr dirty="0" lang="en-US"/>
          </a:p>
        </p:txBody>
      </p:sp>
    </p:spTree>
  </p:cSld>
  <p:clrMapOvr>
    <a:masterClrMapping/>
  </p:clrMapOvr>
</p:notes>
</file>

<file path=ppt/notesSlides/notesSlide703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0.5 &lt; t &lt; 0.75 sec</a:t>
            </a:r>
            <a:endParaRPr dirty="0" lang="en-US"/>
          </a:p>
          <a:p>
            <a:pPr/>
            <a:r>
              <a:rPr dirty="0" lang="en-US" smtClean="0"/>
              <a:t>G39035_V1N2</a:t>
            </a:r>
            <a:endParaRPr dirty="0" lang="en-US"/>
          </a:p>
        </p:txBody>
      </p:sp>
    </p:spTree>
  </p:cSld>
  <p:clrMapOvr>
    <a:masterClrMapping/>
  </p:clrMapOvr>
</p:notes>
</file>

<file path=ppt/notesSlides/notesSlide704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0.25 &lt; t &lt; 0.5 sec</a:t>
            </a:r>
            <a:endParaRPr dirty="0" lang="en-US"/>
          </a:p>
          <a:p>
            <a:pPr/>
            <a:r>
              <a:rPr dirty="0" lang="en-US" smtClean="0"/>
              <a:t>G39035_V1N2</a:t>
            </a:r>
            <a:endParaRPr dirty="0" lang="en-US"/>
          </a:p>
        </p:txBody>
      </p:sp>
    </p:spTree>
  </p:cSld>
  <p:clrMapOvr>
    <a:masterClrMapping/>
  </p:clrMapOvr>
</p:notes>
</file>

<file path=ppt/notesSlides/notesSlide705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t &lt; 0.25 sec (emptiest)</a:t>
            </a:r>
            <a:endParaRPr dirty="0" lang="en-US"/>
          </a:p>
          <a:p>
            <a:pPr/>
            <a:r>
              <a:rPr dirty="0" lang="en-US" smtClean="0"/>
              <a:t>G39035_V1N2</a:t>
            </a:r>
            <a:endParaRPr dirty="0" lang="en-US"/>
          </a:p>
        </p:txBody>
      </p:sp>
    </p:spTree>
  </p:cSld>
  <p:clrMapOvr>
    <a:masterClrMapping/>
  </p:clrMapOvr>
</p:notes>
</file>

<file path=ppt/notesSlides/notesSlide706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t &gt; 1 sec</a:t>
            </a:r>
            <a:endParaRPr dirty="0" lang="en-US"/>
          </a:p>
          <a:p>
            <a:pPr/>
            <a:r>
              <a:rPr dirty="0" lang="en-US" smtClean="0"/>
              <a:t>G56125_V1N2</a:t>
            </a:r>
            <a:endParaRPr dirty="0" lang="en-US"/>
          </a:p>
        </p:txBody>
      </p:sp>
    </p:spTree>
  </p:cSld>
  <p:clrMapOvr>
    <a:masterClrMapping/>
  </p:clrMapOvr>
</p:notes>
</file>

<file path=ppt/notesSlides/notesSlide707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0.75 &lt; t &lt; 1 sec</a:t>
            </a:r>
            <a:endParaRPr dirty="0" lang="en-US"/>
          </a:p>
          <a:p>
            <a:pPr/>
            <a:r>
              <a:rPr dirty="0" lang="en-US" smtClean="0"/>
              <a:t>G56125_V1N2</a:t>
            </a:r>
            <a:endParaRPr dirty="0" lang="en-US"/>
          </a:p>
        </p:txBody>
      </p:sp>
    </p:spTree>
  </p:cSld>
  <p:clrMapOvr>
    <a:masterClrMapping/>
  </p:clrMapOvr>
</p:notes>
</file>

<file path=ppt/notesSlides/notesSlide708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0.5 &lt; t &lt; 0.75 sec</a:t>
            </a:r>
            <a:endParaRPr dirty="0" lang="en-US"/>
          </a:p>
          <a:p>
            <a:pPr/>
            <a:r>
              <a:rPr dirty="0" lang="en-US" smtClean="0"/>
              <a:t>G56125_V1N2</a:t>
            </a:r>
            <a:endParaRPr dirty="0" lang="en-US"/>
          </a:p>
        </p:txBody>
      </p:sp>
    </p:spTree>
  </p:cSld>
  <p:clrMapOvr>
    <a:masterClrMapping/>
  </p:clrMapOvr>
</p:notes>
</file>

<file path=ppt/notesSlides/notesSlide709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0.25 &lt; t &lt; 0.5 sec</a:t>
            </a:r>
            <a:endParaRPr dirty="0" lang="en-US"/>
          </a:p>
          <a:p>
            <a:pPr/>
            <a:r>
              <a:rPr dirty="0" lang="en-US" smtClean="0"/>
              <a:t>G56125_V1N2</a:t>
            </a:r>
            <a:endParaRPr dirty="0" lang="en-US"/>
          </a:p>
        </p:txBody>
      </p:sp>
    </p:spTree>
  </p:cSld>
  <p:clrMapOvr>
    <a:masterClrMapping/>
  </p:clrMapOvr>
</p:notes>
</file>

<file path=ppt/notesSlides/notesSlide710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t &lt; 0.25 sec (emptiest)</a:t>
            </a:r>
            <a:endParaRPr dirty="0" lang="en-US"/>
          </a:p>
          <a:p>
            <a:pPr/>
            <a:r>
              <a:rPr dirty="0" lang="en-US" smtClean="0"/>
              <a:t>G56125_V1N2</a:t>
            </a:r>
            <a:endParaRPr dirty="0" lang="en-US"/>
          </a:p>
        </p:txBody>
      </p:sp>
    </p:spTree>
  </p:cSld>
  <p:clrMapOvr>
    <a:masterClrMapping/>
  </p:clrMapOvr>
</p:notes>
</file>

<file path=ppt/notesSlides/notesSlide711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t &gt; 1 sec</a:t>
            </a:r>
            <a:endParaRPr dirty="0" lang="en-US"/>
          </a:p>
          <a:p>
            <a:pPr/>
            <a:r>
              <a:rPr dirty="0" lang="en-US" smtClean="0"/>
              <a:t>G63198_V1N2</a:t>
            </a:r>
            <a:endParaRPr dirty="0" lang="en-US"/>
          </a:p>
        </p:txBody>
      </p:sp>
    </p:spTree>
  </p:cSld>
  <p:clrMapOvr>
    <a:masterClrMapping/>
  </p:clrMapOvr>
</p:notes>
</file>

<file path=ppt/notesSlides/notesSlide712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0.75 &lt; t &lt; 1 sec</a:t>
            </a:r>
            <a:endParaRPr dirty="0" lang="en-US"/>
          </a:p>
          <a:p>
            <a:pPr/>
            <a:r>
              <a:rPr dirty="0" lang="en-US" smtClean="0"/>
              <a:t>G63198_V1N2</a:t>
            </a:r>
            <a:endParaRPr dirty="0" lang="en-US"/>
          </a:p>
        </p:txBody>
      </p:sp>
    </p:spTree>
  </p:cSld>
  <p:clrMapOvr>
    <a:masterClrMapping/>
  </p:clrMapOvr>
</p:notes>
</file>

<file path=ppt/notesSlides/notesSlide713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0.5 &lt; t &lt; 0.75 sec</a:t>
            </a:r>
            <a:endParaRPr dirty="0" lang="en-US"/>
          </a:p>
          <a:p>
            <a:pPr/>
            <a:r>
              <a:rPr dirty="0" lang="en-US" smtClean="0"/>
              <a:t>G63198_V1N2</a:t>
            </a:r>
            <a:endParaRPr dirty="0" lang="en-US"/>
          </a:p>
        </p:txBody>
      </p:sp>
    </p:spTree>
  </p:cSld>
  <p:clrMapOvr>
    <a:masterClrMapping/>
  </p:clrMapOvr>
</p:notes>
</file>

<file path=ppt/notesSlides/notesSlide714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0.25 &lt; t &lt; 0.5 sec</a:t>
            </a:r>
            <a:endParaRPr dirty="0" lang="en-US"/>
          </a:p>
          <a:p>
            <a:pPr/>
            <a:r>
              <a:rPr dirty="0" lang="en-US" smtClean="0"/>
              <a:t>G63198_V1N2</a:t>
            </a:r>
            <a:endParaRPr dirty="0" lang="en-US"/>
          </a:p>
        </p:txBody>
      </p:sp>
    </p:spTree>
  </p:cSld>
  <p:clrMapOvr>
    <a:masterClrMapping/>
  </p:clrMapOvr>
</p:notes>
</file>

<file path=ppt/notesSlides/notesSlide715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t &lt; 0.25 sec (emptiest)</a:t>
            </a:r>
            <a:endParaRPr dirty="0" lang="en-US"/>
          </a:p>
          <a:p>
            <a:pPr/>
            <a:r>
              <a:rPr dirty="0" lang="en-US" smtClean="0"/>
              <a:t>G63198_V1N2</a:t>
            </a:r>
            <a:endParaRPr dirty="0" lang="en-US"/>
          </a:p>
        </p:txBody>
      </p:sp>
    </p:spTree>
  </p:cSld>
  <p:clrMapOvr>
    <a:masterClrMapping/>
  </p:clrMapOvr>
</p:notes>
</file>

<file path=ppt/notesSlides/notesSlide716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t &gt; 1 sec</a:t>
            </a:r>
            <a:endParaRPr dirty="0" lang="en-US"/>
          </a:p>
          <a:p>
            <a:pPr/>
            <a:r>
              <a:rPr dirty="0" lang="en-US" smtClean="0"/>
              <a:t>G21945_V1N2</a:t>
            </a:r>
            <a:endParaRPr dirty="0" lang="en-US"/>
          </a:p>
        </p:txBody>
      </p:sp>
    </p:spTree>
  </p:cSld>
  <p:clrMapOvr>
    <a:masterClrMapping/>
  </p:clrMapOvr>
</p:notes>
</file>

<file path=ppt/notesSlides/notesSlide717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0.75 &lt; t &lt; 1 sec</a:t>
            </a:r>
            <a:endParaRPr dirty="0" lang="en-US"/>
          </a:p>
          <a:p>
            <a:pPr/>
            <a:r>
              <a:rPr dirty="0" lang="en-US" smtClean="0"/>
              <a:t>G21945_V1N2</a:t>
            </a:r>
            <a:endParaRPr dirty="0" lang="en-US"/>
          </a:p>
        </p:txBody>
      </p:sp>
    </p:spTree>
  </p:cSld>
  <p:clrMapOvr>
    <a:masterClrMapping/>
  </p:clrMapOvr>
</p:notes>
</file>

<file path=ppt/notesSlides/notesSlide718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0.5 &lt; t &lt; 0.75 sec</a:t>
            </a:r>
            <a:endParaRPr dirty="0" lang="en-US"/>
          </a:p>
          <a:p>
            <a:pPr/>
            <a:r>
              <a:rPr dirty="0" lang="en-US" smtClean="0"/>
              <a:t>G21945_V1N2</a:t>
            </a:r>
            <a:endParaRPr dirty="0" lang="en-US"/>
          </a:p>
        </p:txBody>
      </p:sp>
    </p:spTree>
  </p:cSld>
  <p:clrMapOvr>
    <a:masterClrMapping/>
  </p:clrMapOvr>
</p:notes>
</file>

<file path=ppt/notesSlides/notesSlide719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0.25 &lt; t &lt; 0.5 sec</a:t>
            </a:r>
            <a:endParaRPr dirty="0" lang="en-US"/>
          </a:p>
          <a:p>
            <a:pPr/>
            <a:r>
              <a:rPr dirty="0" lang="en-US" smtClean="0"/>
              <a:t>G21945_V1N2</a:t>
            </a:r>
            <a:endParaRPr dirty="0" lang="en-US"/>
          </a:p>
        </p:txBody>
      </p:sp>
    </p:spTree>
  </p:cSld>
  <p:clrMapOvr>
    <a:masterClrMapping/>
  </p:clrMapOvr>
</p:notes>
</file>

<file path=ppt/notesSlides/notesSlide720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t &lt; 0.25 sec (emptiest)</a:t>
            </a:r>
            <a:endParaRPr dirty="0" lang="en-US"/>
          </a:p>
          <a:p>
            <a:pPr/>
            <a:r>
              <a:rPr dirty="0" lang="en-US" smtClean="0"/>
              <a:t>G21945_V1N2</a:t>
            </a:r>
            <a:endParaRPr dirty="0" lang="en-US"/>
          </a:p>
        </p:txBody>
      </p:sp>
    </p:spTree>
  </p:cSld>
  <p:clrMapOvr>
    <a:masterClrMapping/>
  </p:clrMapOvr>
</p:notes>
</file>

<file path=ppt/notesSlides/notesSlide721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t &gt; 1 sec</a:t>
            </a:r>
            <a:endParaRPr dirty="0" lang="en-US"/>
          </a:p>
          <a:p>
            <a:pPr/>
            <a:r>
              <a:rPr dirty="0" lang="en-US" smtClean="0"/>
              <a:t>G77488_V1N2</a:t>
            </a:r>
            <a:endParaRPr dirty="0" lang="en-US"/>
          </a:p>
        </p:txBody>
      </p:sp>
    </p:spTree>
  </p:cSld>
  <p:clrMapOvr>
    <a:masterClrMapping/>
  </p:clrMapOvr>
</p:notes>
</file>

<file path=ppt/notesSlides/notesSlide722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0.75 &lt; t &lt; 1 sec</a:t>
            </a:r>
            <a:endParaRPr dirty="0" lang="en-US"/>
          </a:p>
          <a:p>
            <a:pPr/>
            <a:r>
              <a:rPr dirty="0" lang="en-US" smtClean="0"/>
              <a:t>G77488_V1N2</a:t>
            </a:r>
            <a:endParaRPr dirty="0" lang="en-US"/>
          </a:p>
        </p:txBody>
      </p:sp>
    </p:spTree>
  </p:cSld>
  <p:clrMapOvr>
    <a:masterClrMapping/>
  </p:clrMapOvr>
</p:notes>
</file>

<file path=ppt/notesSlides/notesSlide723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0.5 &lt; t &lt; 0.75 sec</a:t>
            </a:r>
            <a:endParaRPr dirty="0" lang="en-US"/>
          </a:p>
          <a:p>
            <a:pPr/>
            <a:r>
              <a:rPr dirty="0" lang="en-US" smtClean="0"/>
              <a:t>G77488_V1N2</a:t>
            </a:r>
            <a:endParaRPr dirty="0" lang="en-US"/>
          </a:p>
        </p:txBody>
      </p:sp>
    </p:spTree>
  </p:cSld>
  <p:clrMapOvr>
    <a:masterClrMapping/>
  </p:clrMapOvr>
</p:notes>
</file>

<file path=ppt/notesSlides/notesSlide724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0.25 &lt; t &lt; 0.5 sec</a:t>
            </a:r>
            <a:endParaRPr dirty="0" lang="en-US"/>
          </a:p>
          <a:p>
            <a:pPr/>
            <a:r>
              <a:rPr dirty="0" lang="en-US" smtClean="0"/>
              <a:t>G77488_V1N2</a:t>
            </a:r>
            <a:endParaRPr dirty="0" lang="en-US"/>
          </a:p>
        </p:txBody>
      </p:sp>
    </p:spTree>
  </p:cSld>
  <p:clrMapOvr>
    <a:masterClrMapping/>
  </p:clrMapOvr>
</p:notes>
</file>

<file path=ppt/notesSlides/notesSlide725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t &lt; 0.25 sec (emptiest)</a:t>
            </a:r>
            <a:endParaRPr dirty="0" lang="en-US"/>
          </a:p>
          <a:p>
            <a:pPr/>
            <a:r>
              <a:rPr dirty="0" lang="en-US" smtClean="0"/>
              <a:t>G77488_V1N2</a:t>
            </a:r>
            <a:endParaRPr dirty="0" lang="en-US"/>
          </a:p>
        </p:txBody>
      </p:sp>
    </p:spTree>
  </p:cSld>
  <p:clrMapOvr>
    <a:masterClrMapping/>
  </p:clrMapOvr>
</p:notes>
</file>

<file path=ppt/notesSlides/notesSlide726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t &gt; 1 sec</a:t>
            </a:r>
            <a:endParaRPr dirty="0" lang="en-US"/>
          </a:p>
          <a:p>
            <a:pPr/>
            <a:r>
              <a:rPr dirty="0" lang="en-US" smtClean="0"/>
              <a:t>G86437_V1N2</a:t>
            </a:r>
            <a:endParaRPr dirty="0" lang="en-US"/>
          </a:p>
        </p:txBody>
      </p:sp>
    </p:spTree>
  </p:cSld>
  <p:clrMapOvr>
    <a:masterClrMapping/>
  </p:clrMapOvr>
</p:notes>
</file>

<file path=ppt/notesSlides/notesSlide727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0.75 &lt; t &lt; 1 sec</a:t>
            </a:r>
            <a:endParaRPr dirty="0" lang="en-US"/>
          </a:p>
          <a:p>
            <a:pPr/>
            <a:r>
              <a:rPr dirty="0" lang="en-US" smtClean="0"/>
              <a:t>G86437_V1N2</a:t>
            </a:r>
            <a:endParaRPr dirty="0" lang="en-US"/>
          </a:p>
        </p:txBody>
      </p:sp>
    </p:spTree>
  </p:cSld>
  <p:clrMapOvr>
    <a:masterClrMapping/>
  </p:clrMapOvr>
</p:notes>
</file>

<file path=ppt/notesSlides/notesSlide728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0.5 &lt; t &lt; 0.75 sec</a:t>
            </a:r>
            <a:endParaRPr dirty="0" lang="en-US"/>
          </a:p>
          <a:p>
            <a:pPr/>
            <a:r>
              <a:rPr dirty="0" lang="en-US" smtClean="0"/>
              <a:t>G86437_V1N2</a:t>
            </a:r>
            <a:endParaRPr dirty="0" lang="en-US"/>
          </a:p>
        </p:txBody>
      </p:sp>
    </p:spTree>
  </p:cSld>
  <p:clrMapOvr>
    <a:masterClrMapping/>
  </p:clrMapOvr>
</p:notes>
</file>

<file path=ppt/notesSlides/notesSlide729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0.25 &lt; t &lt; 0.5 sec</a:t>
            </a:r>
            <a:endParaRPr dirty="0" lang="en-US"/>
          </a:p>
          <a:p>
            <a:pPr/>
            <a:r>
              <a:rPr dirty="0" lang="en-US" smtClean="0"/>
              <a:t>G86437_V1N2</a:t>
            </a:r>
            <a:endParaRPr dirty="0" lang="en-US"/>
          </a:p>
        </p:txBody>
      </p:sp>
    </p:spTree>
  </p:cSld>
  <p:clrMapOvr>
    <a:masterClrMapping/>
  </p:clrMapOvr>
</p:notes>
</file>

<file path=ppt/notesSlides/notesSlide730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t &lt; 0.25 sec (emptiest)</a:t>
            </a:r>
            <a:endParaRPr dirty="0" lang="en-US"/>
          </a:p>
          <a:p>
            <a:pPr/>
            <a:r>
              <a:rPr dirty="0" lang="en-US" smtClean="0"/>
              <a:t>G86437_V1N2</a:t>
            </a:r>
            <a:endParaRPr dirty="0" lang="en-US"/>
          </a:p>
        </p:txBody>
      </p:sp>
    </p:spTree>
  </p:cSld>
  <p:clrMapOvr>
    <a:masterClrMapping/>
  </p:clrMapOvr>
</p:notes>
</file>

<file path=ppt/notesSlides/notesSlide731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t &gt; 1 sec</a:t>
            </a:r>
            <a:endParaRPr dirty="0" lang="en-US"/>
          </a:p>
          <a:p>
            <a:pPr/>
            <a:r>
              <a:rPr dirty="0" lang="en-US" smtClean="0"/>
              <a:t>G73879_V1N2</a:t>
            </a:r>
            <a:endParaRPr dirty="0" lang="en-US"/>
          </a:p>
        </p:txBody>
      </p:sp>
    </p:spTree>
  </p:cSld>
  <p:clrMapOvr>
    <a:masterClrMapping/>
  </p:clrMapOvr>
</p:notes>
</file>

<file path=ppt/notesSlides/notesSlide732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0.75 &lt; t &lt; 1 sec</a:t>
            </a:r>
            <a:endParaRPr dirty="0" lang="en-US"/>
          </a:p>
          <a:p>
            <a:pPr/>
            <a:r>
              <a:rPr dirty="0" lang="en-US" smtClean="0"/>
              <a:t>G73879_V1N2</a:t>
            </a:r>
            <a:endParaRPr dirty="0" lang="en-US"/>
          </a:p>
        </p:txBody>
      </p:sp>
    </p:spTree>
  </p:cSld>
  <p:clrMapOvr>
    <a:masterClrMapping/>
  </p:clrMapOvr>
</p:notes>
</file>

<file path=ppt/notesSlides/notesSlide733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0.5 &lt; t &lt; 0.75 sec</a:t>
            </a:r>
            <a:endParaRPr dirty="0" lang="en-US"/>
          </a:p>
          <a:p>
            <a:pPr/>
            <a:r>
              <a:rPr dirty="0" lang="en-US" smtClean="0"/>
              <a:t>G73879_V1N2</a:t>
            </a:r>
            <a:endParaRPr dirty="0" lang="en-US"/>
          </a:p>
        </p:txBody>
      </p:sp>
    </p:spTree>
  </p:cSld>
  <p:clrMapOvr>
    <a:masterClrMapping/>
  </p:clrMapOvr>
</p:notes>
</file>

<file path=ppt/notesSlides/notesSlide734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0.25 &lt; t &lt; 0.5 sec</a:t>
            </a:r>
            <a:endParaRPr dirty="0" lang="en-US"/>
          </a:p>
          <a:p>
            <a:pPr/>
            <a:r>
              <a:rPr dirty="0" lang="en-US" smtClean="0"/>
              <a:t>G73879_V1N2</a:t>
            </a:r>
            <a:endParaRPr dirty="0" lang="en-US"/>
          </a:p>
        </p:txBody>
      </p:sp>
    </p:spTree>
  </p:cSld>
  <p:clrMapOvr>
    <a:masterClrMapping/>
  </p:clrMapOvr>
</p:notes>
</file>

<file path=ppt/notesSlides/notesSlide735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t &lt; 0.25 sec (emptiest)</a:t>
            </a:r>
            <a:endParaRPr dirty="0" lang="en-US"/>
          </a:p>
          <a:p>
            <a:pPr/>
            <a:r>
              <a:rPr dirty="0" lang="en-US" smtClean="0"/>
              <a:t>G73879_V1N2</a:t>
            </a:r>
            <a:endParaRPr dirty="0" lang="en-US"/>
          </a:p>
        </p:txBody>
      </p:sp>
    </p:spTree>
  </p:cSld>
  <p:clrMapOvr>
    <a:masterClrMapping/>
  </p:clrMapOvr>
</p:notes>
</file>

<file path=ppt/notesSlides/notesSlide736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t &gt; 1 sec</a:t>
            </a:r>
            <a:endParaRPr dirty="0" lang="en-US"/>
          </a:p>
          <a:p>
            <a:pPr/>
            <a:r>
              <a:rPr dirty="0" lang="en-US" smtClean="0"/>
              <a:t>G18741_V1N2</a:t>
            </a:r>
            <a:endParaRPr dirty="0" lang="en-US"/>
          </a:p>
        </p:txBody>
      </p:sp>
    </p:spTree>
  </p:cSld>
  <p:clrMapOvr>
    <a:masterClrMapping/>
  </p:clrMapOvr>
</p:notes>
</file>

<file path=ppt/notesSlides/notesSlide737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0.75 &lt; t &lt; 1 sec</a:t>
            </a:r>
            <a:endParaRPr dirty="0" lang="en-US"/>
          </a:p>
          <a:p>
            <a:pPr/>
            <a:r>
              <a:rPr dirty="0" lang="en-US" smtClean="0"/>
              <a:t>G18741_V1N2</a:t>
            </a:r>
            <a:endParaRPr dirty="0" lang="en-US"/>
          </a:p>
        </p:txBody>
      </p:sp>
    </p:spTree>
  </p:cSld>
  <p:clrMapOvr>
    <a:masterClrMapping/>
  </p:clrMapOvr>
</p:notes>
</file>

<file path=ppt/notesSlides/notesSlide738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0.5 &lt; t &lt; 0.75 sec</a:t>
            </a:r>
            <a:endParaRPr dirty="0" lang="en-US"/>
          </a:p>
          <a:p>
            <a:pPr/>
            <a:r>
              <a:rPr dirty="0" lang="en-US" smtClean="0"/>
              <a:t>G18741_V1N2</a:t>
            </a:r>
            <a:endParaRPr dirty="0" lang="en-US"/>
          </a:p>
        </p:txBody>
      </p:sp>
    </p:spTree>
  </p:cSld>
  <p:clrMapOvr>
    <a:masterClrMapping/>
  </p:clrMapOvr>
</p:notes>
</file>

<file path=ppt/notesSlides/notesSlide739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0.25 &lt; t &lt; 0.5 sec</a:t>
            </a:r>
            <a:endParaRPr dirty="0" lang="en-US"/>
          </a:p>
          <a:p>
            <a:pPr/>
            <a:r>
              <a:rPr dirty="0" lang="en-US" smtClean="0"/>
              <a:t>G18741_V1N2</a:t>
            </a:r>
            <a:endParaRPr dirty="0" lang="en-US"/>
          </a:p>
        </p:txBody>
      </p:sp>
    </p:spTree>
  </p:cSld>
  <p:clrMapOvr>
    <a:masterClrMapping/>
  </p:clrMapOvr>
</p:notes>
</file>

<file path=ppt/notesSlides/notesSlide740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t &lt; 0.25 sec (emptiest)</a:t>
            </a:r>
            <a:endParaRPr dirty="0" lang="en-US"/>
          </a:p>
          <a:p>
            <a:pPr/>
            <a:r>
              <a:rPr dirty="0" lang="en-US" smtClean="0"/>
              <a:t>G18741_V1N2</a:t>
            </a:r>
            <a:endParaRPr dirty="0" lang="en-US"/>
          </a:p>
        </p:txBody>
      </p:sp>
    </p:spTree>
  </p:cSld>
  <p:clrMapOvr>
    <a:masterClrMapping/>
  </p:clrMapOvr>
</p:notes>
</file>

<file path=ppt/notesSlides/notesSlide741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t &gt; 1 sec</a:t>
            </a:r>
            <a:endParaRPr dirty="0" lang="en-US"/>
          </a:p>
          <a:p>
            <a:pPr/>
            <a:r>
              <a:rPr dirty="0" lang="en-US" smtClean="0"/>
              <a:t>G45848_V1N2</a:t>
            </a:r>
            <a:endParaRPr dirty="0" lang="en-US"/>
          </a:p>
        </p:txBody>
      </p:sp>
    </p:spTree>
  </p:cSld>
  <p:clrMapOvr>
    <a:masterClrMapping/>
  </p:clrMapOvr>
</p:notes>
</file>

<file path=ppt/notesSlides/notesSlide742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0.75 &lt; t &lt; 1 sec</a:t>
            </a:r>
            <a:endParaRPr dirty="0" lang="en-US"/>
          </a:p>
          <a:p>
            <a:pPr/>
            <a:r>
              <a:rPr dirty="0" lang="en-US" smtClean="0"/>
              <a:t>G45848_V1N2</a:t>
            </a:r>
            <a:endParaRPr dirty="0" lang="en-US"/>
          </a:p>
        </p:txBody>
      </p:sp>
    </p:spTree>
  </p:cSld>
  <p:clrMapOvr>
    <a:masterClrMapping/>
  </p:clrMapOvr>
</p:notes>
</file>

<file path=ppt/notesSlides/notesSlide743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0.5 &lt; t &lt; 0.75 sec</a:t>
            </a:r>
            <a:endParaRPr dirty="0" lang="en-US"/>
          </a:p>
          <a:p>
            <a:pPr/>
            <a:r>
              <a:rPr dirty="0" lang="en-US" smtClean="0"/>
              <a:t>G45848_V1N2</a:t>
            </a:r>
            <a:endParaRPr dirty="0" lang="en-US"/>
          </a:p>
        </p:txBody>
      </p:sp>
    </p:spTree>
  </p:cSld>
  <p:clrMapOvr>
    <a:masterClrMapping/>
  </p:clrMapOvr>
</p:notes>
</file>

<file path=ppt/notesSlides/notesSlide744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0.25 &lt; t &lt; 0.5 sec</a:t>
            </a:r>
            <a:endParaRPr dirty="0" lang="en-US"/>
          </a:p>
          <a:p>
            <a:pPr/>
            <a:r>
              <a:rPr dirty="0" lang="en-US" smtClean="0"/>
              <a:t>G45848_V1N2</a:t>
            </a:r>
            <a:endParaRPr dirty="0" lang="en-US"/>
          </a:p>
        </p:txBody>
      </p:sp>
    </p:spTree>
  </p:cSld>
  <p:clrMapOvr>
    <a:masterClrMapping/>
  </p:clrMapOvr>
</p:notes>
</file>

<file path=ppt/notesSlides/notesSlide745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t &lt; 0.25 sec (emptiest)</a:t>
            </a:r>
            <a:endParaRPr dirty="0" lang="en-US"/>
          </a:p>
          <a:p>
            <a:pPr/>
            <a:r>
              <a:rPr dirty="0" lang="en-US" smtClean="0"/>
              <a:t>G45848_V1N2</a:t>
            </a:r>
            <a:endParaRPr dirty="0" lang="en-US"/>
          </a:p>
        </p:txBody>
      </p:sp>
    </p:spTree>
  </p:cSld>
  <p:clrMapOvr>
    <a:masterClrMapping/>
  </p:clrMapOvr>
</p:notes>
</file>

<file path=ppt/notesSlides/notesSlide746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t &gt; 1 sec</a:t>
            </a:r>
            <a:endParaRPr dirty="0" lang="en-US"/>
          </a:p>
          <a:p>
            <a:pPr/>
            <a:r>
              <a:rPr dirty="0" lang="en-US" smtClean="0"/>
              <a:t>G53584_V1N2</a:t>
            </a:r>
            <a:endParaRPr dirty="0" lang="en-US"/>
          </a:p>
        </p:txBody>
      </p:sp>
    </p:spTree>
  </p:cSld>
  <p:clrMapOvr>
    <a:masterClrMapping/>
  </p:clrMapOvr>
</p:notes>
</file>

<file path=ppt/notesSlides/notesSlide747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0.75 &lt; t &lt; 1 sec</a:t>
            </a:r>
            <a:endParaRPr dirty="0" lang="en-US"/>
          </a:p>
          <a:p>
            <a:pPr/>
            <a:r>
              <a:rPr dirty="0" lang="en-US" smtClean="0"/>
              <a:t>G53584_V1N2</a:t>
            </a:r>
            <a:endParaRPr dirty="0" lang="en-US"/>
          </a:p>
        </p:txBody>
      </p:sp>
    </p:spTree>
  </p:cSld>
  <p:clrMapOvr>
    <a:masterClrMapping/>
  </p:clrMapOvr>
</p:notes>
</file>

<file path=ppt/notesSlides/notesSlide748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0.5 &lt; t &lt; 0.75 sec</a:t>
            </a:r>
            <a:endParaRPr dirty="0" lang="en-US"/>
          </a:p>
          <a:p>
            <a:pPr/>
            <a:r>
              <a:rPr dirty="0" lang="en-US" smtClean="0"/>
              <a:t>G53584_V1N2</a:t>
            </a:r>
            <a:endParaRPr dirty="0" lang="en-US"/>
          </a:p>
        </p:txBody>
      </p:sp>
    </p:spTree>
  </p:cSld>
  <p:clrMapOvr>
    <a:masterClrMapping/>
  </p:clrMapOvr>
</p:notes>
</file>

<file path=ppt/notesSlides/notesSlide749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0.25 &lt; t &lt; 0.5 sec</a:t>
            </a:r>
            <a:endParaRPr dirty="0" lang="en-US"/>
          </a:p>
          <a:p>
            <a:pPr/>
            <a:r>
              <a:rPr dirty="0" lang="en-US" smtClean="0"/>
              <a:t>G53584_V1N2</a:t>
            </a:r>
            <a:endParaRPr dirty="0" lang="en-US"/>
          </a:p>
        </p:txBody>
      </p:sp>
    </p:spTree>
  </p:cSld>
  <p:clrMapOvr>
    <a:masterClrMapping/>
  </p:clrMapOvr>
</p:notes>
</file>

<file path=ppt/notesSlides/notesSlide750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t &lt; 0.25 sec (emptiest)</a:t>
            </a:r>
            <a:endParaRPr dirty="0" lang="en-US"/>
          </a:p>
          <a:p>
            <a:pPr/>
            <a:r>
              <a:rPr dirty="0" lang="en-US" smtClean="0"/>
              <a:t>G53584_V1N2</a:t>
            </a:r>
            <a:endParaRPr dirty="0" lang="en-US"/>
          </a:p>
        </p:txBody>
      </p:sp>
    </p:spTree>
  </p:cSld>
  <p:clrMapOvr>
    <a:masterClrMapping/>
  </p:clrMapOvr>
</p:notes>
</file>

<file path=ppt/notesSlides/notesSlide751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t &gt; 1 sec</a:t>
            </a:r>
            <a:endParaRPr dirty="0" lang="en-US"/>
          </a:p>
          <a:p>
            <a:pPr/>
            <a:r>
              <a:rPr dirty="0" lang="en-US" smtClean="0"/>
              <a:t>G23418_V1N2</a:t>
            </a:r>
            <a:endParaRPr dirty="0" lang="en-US"/>
          </a:p>
        </p:txBody>
      </p:sp>
    </p:spTree>
  </p:cSld>
  <p:clrMapOvr>
    <a:masterClrMapping/>
  </p:clrMapOvr>
</p:notes>
</file>

<file path=ppt/notesSlides/notesSlide752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0.75 &lt; t &lt; 1 sec</a:t>
            </a:r>
            <a:endParaRPr dirty="0" lang="en-US"/>
          </a:p>
          <a:p>
            <a:pPr/>
            <a:r>
              <a:rPr dirty="0" lang="en-US" smtClean="0"/>
              <a:t>G23418_V1N2</a:t>
            </a:r>
            <a:endParaRPr dirty="0" lang="en-US"/>
          </a:p>
        </p:txBody>
      </p:sp>
    </p:spTree>
  </p:cSld>
  <p:clrMapOvr>
    <a:masterClrMapping/>
  </p:clrMapOvr>
</p:notes>
</file>

<file path=ppt/notesSlides/notesSlide753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0.5 &lt; t &lt; 0.75 sec</a:t>
            </a:r>
            <a:endParaRPr dirty="0" lang="en-US"/>
          </a:p>
          <a:p>
            <a:pPr/>
            <a:r>
              <a:rPr dirty="0" lang="en-US" smtClean="0"/>
              <a:t>G23418_V1N2</a:t>
            </a:r>
            <a:endParaRPr dirty="0" lang="en-US"/>
          </a:p>
        </p:txBody>
      </p:sp>
    </p:spTree>
  </p:cSld>
  <p:clrMapOvr>
    <a:masterClrMapping/>
  </p:clrMapOvr>
</p:notes>
</file>

<file path=ppt/notesSlides/notesSlide754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0.25 &lt; t &lt; 0.5 sec</a:t>
            </a:r>
            <a:endParaRPr dirty="0" lang="en-US"/>
          </a:p>
          <a:p>
            <a:pPr/>
            <a:r>
              <a:rPr dirty="0" lang="en-US" smtClean="0"/>
              <a:t>G23418_V1N2</a:t>
            </a:r>
            <a:endParaRPr dirty="0" lang="en-US"/>
          </a:p>
        </p:txBody>
      </p:sp>
    </p:spTree>
  </p:cSld>
  <p:clrMapOvr>
    <a:masterClrMapping/>
  </p:clrMapOvr>
</p:notes>
</file>

<file path=ppt/notesSlides/notesSlide755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t &lt; 0.25 sec (emptiest)</a:t>
            </a:r>
            <a:endParaRPr dirty="0" lang="en-US"/>
          </a:p>
          <a:p>
            <a:pPr/>
            <a:r>
              <a:rPr dirty="0" lang="en-US" smtClean="0"/>
              <a:t>G23418_V1N2</a:t>
            </a:r>
            <a:endParaRPr dirty="0"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A1718-0953-44C3-B5EC-6F531E371BA9}" type="datetimeFigureOut">
              <a:rPr lang="en-US" smtClean="0"/>
              <a:t>10/9/2015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545E1-0E4C-4828-B56D-63876685E7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3521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A1718-0953-44C3-B5EC-6F531E371BA9}" type="datetimeFigureOut">
              <a:rPr lang="en-US" smtClean="0"/>
              <a:t>10/9/2015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545E1-0E4C-4828-B56D-63876685E7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7071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A1718-0953-44C3-B5EC-6F531E371BA9}" type="datetimeFigureOut">
              <a:rPr lang="en-US" smtClean="0"/>
              <a:t>10/9/2015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545E1-0E4C-4828-B56D-63876685E7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1254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A1718-0953-44C3-B5EC-6F531E371BA9}" type="datetimeFigureOut">
              <a:rPr lang="en-US" smtClean="0"/>
              <a:t>10/9/2015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545E1-0E4C-4828-B56D-63876685E7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5872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A1718-0953-44C3-B5EC-6F531E371BA9}" type="datetimeFigureOut">
              <a:rPr lang="en-US" smtClean="0"/>
              <a:t>10/9/2015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545E1-0E4C-4828-B56D-63876685E7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4820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A1718-0953-44C3-B5EC-6F531E371BA9}" type="datetimeFigureOut">
              <a:rPr lang="en-US" smtClean="0"/>
              <a:t>10/9/2015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545E1-0E4C-4828-B56D-63876685E7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3443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A1718-0953-44C3-B5EC-6F531E371BA9}" type="datetimeFigureOut">
              <a:rPr lang="en-US" smtClean="0"/>
              <a:t>10/9/2015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545E1-0E4C-4828-B56D-63876685E7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6551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A1718-0953-44C3-B5EC-6F531E371BA9}" type="datetimeFigureOut">
              <a:rPr lang="en-US" smtClean="0"/>
              <a:t>10/9/2015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545E1-0E4C-4828-B56D-63876685E7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3435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A1718-0953-44C3-B5EC-6F531E371BA9}" type="datetimeFigureOut">
              <a:rPr lang="en-US" smtClean="0"/>
              <a:t>10/9/2015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545E1-0E4C-4828-B56D-63876685E7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3006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A1718-0953-44C3-B5EC-6F531E371BA9}" type="datetimeFigureOut">
              <a:rPr lang="en-US" smtClean="0"/>
              <a:t>10/9/2015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545E1-0E4C-4828-B56D-63876685E7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2988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A1718-0953-44C3-B5EC-6F531E371BA9}" type="datetimeFigureOut">
              <a:rPr lang="en-US" smtClean="0"/>
              <a:t>10/9/2015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545E1-0E4C-4828-B56D-63876685E7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2657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2A1718-0953-44C3-B5EC-6F531E371BA9}" type="datetimeFigureOut">
              <a:rPr lang="en-US" smtClean="0"/>
              <a:t>10/9/2015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2545E1-0E4C-4828-B56D-63876685E7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62234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1-2.png" Type="http://schemas.openxmlformats.org/officeDocument/2006/relationships/image"/>
   <Relationship Id="rId3" Target="../notesSlides/notesSlide256.xml" Type="http://schemas.openxmlformats.org/officeDocument/2006/relationships/notesSlide"/>
</Relationships>
</file>

<file path=ppt/slides/_rels/slide10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10-2.png" Type="http://schemas.openxmlformats.org/officeDocument/2006/relationships/image"/>
   <Relationship Id="rId3" Target="../notesSlides/notesSlide265.xml" Type="http://schemas.openxmlformats.org/officeDocument/2006/relationships/notesSlide"/>
</Relationships>
</file>

<file path=ppt/slides/_rels/slide100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100-2.png" Type="http://schemas.openxmlformats.org/officeDocument/2006/relationships/image"/>
   <Relationship Id="rId3" Target="../notesSlides/notesSlide355.xml" Type="http://schemas.openxmlformats.org/officeDocument/2006/relationships/notesSlide"/>
</Relationships>
</file>

<file path=ppt/slides/_rels/slide101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101-2.png" Type="http://schemas.openxmlformats.org/officeDocument/2006/relationships/image"/>
   <Relationship Id="rId3" Target="../notesSlides/notesSlide356.xml" Type="http://schemas.openxmlformats.org/officeDocument/2006/relationships/notesSlide"/>
</Relationships>
</file>

<file path=ppt/slides/_rels/slide102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102-2.png" Type="http://schemas.openxmlformats.org/officeDocument/2006/relationships/image"/>
   <Relationship Id="rId3" Target="../notesSlides/notesSlide357.xml" Type="http://schemas.openxmlformats.org/officeDocument/2006/relationships/notesSlide"/>
</Relationships>
</file>

<file path=ppt/slides/_rels/slide103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103-2.png" Type="http://schemas.openxmlformats.org/officeDocument/2006/relationships/image"/>
   <Relationship Id="rId3" Target="../notesSlides/notesSlide358.xml" Type="http://schemas.openxmlformats.org/officeDocument/2006/relationships/notesSlide"/>
</Relationships>
</file>

<file path=ppt/slides/_rels/slide104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104-2.png" Type="http://schemas.openxmlformats.org/officeDocument/2006/relationships/image"/>
   <Relationship Id="rId3" Target="../notesSlides/notesSlide359.xml" Type="http://schemas.openxmlformats.org/officeDocument/2006/relationships/notesSlide"/>
</Relationships>
</file>

<file path=ppt/slides/_rels/slide105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105-2.png" Type="http://schemas.openxmlformats.org/officeDocument/2006/relationships/image"/>
   <Relationship Id="rId3" Target="../notesSlides/notesSlide360.xml" Type="http://schemas.openxmlformats.org/officeDocument/2006/relationships/notesSlide"/>
</Relationships>
</file>

<file path=ppt/slides/_rels/slide106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106-2.png" Type="http://schemas.openxmlformats.org/officeDocument/2006/relationships/image"/>
   <Relationship Id="rId3" Target="../notesSlides/notesSlide361.xml" Type="http://schemas.openxmlformats.org/officeDocument/2006/relationships/notesSlide"/>
</Relationships>
</file>

<file path=ppt/slides/_rels/slide107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107-2.png" Type="http://schemas.openxmlformats.org/officeDocument/2006/relationships/image"/>
   <Relationship Id="rId3" Target="../notesSlides/notesSlide362.xml" Type="http://schemas.openxmlformats.org/officeDocument/2006/relationships/notesSlide"/>
</Relationships>
</file>

<file path=ppt/slides/_rels/slide108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108-2.png" Type="http://schemas.openxmlformats.org/officeDocument/2006/relationships/image"/>
   <Relationship Id="rId3" Target="../notesSlides/notesSlide363.xml" Type="http://schemas.openxmlformats.org/officeDocument/2006/relationships/notesSlide"/>
</Relationships>
</file>

<file path=ppt/slides/_rels/slide109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109-2.png" Type="http://schemas.openxmlformats.org/officeDocument/2006/relationships/image"/>
   <Relationship Id="rId3" Target="../notesSlides/notesSlide364.xml" Type="http://schemas.openxmlformats.org/officeDocument/2006/relationships/notesSlide"/>
</Relationships>
</file>

<file path=ppt/slides/_rels/slide11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11-2.png" Type="http://schemas.openxmlformats.org/officeDocument/2006/relationships/image"/>
   <Relationship Id="rId3" Target="../notesSlides/notesSlide266.xml" Type="http://schemas.openxmlformats.org/officeDocument/2006/relationships/notesSlide"/>
</Relationships>
</file>

<file path=ppt/slides/_rels/slide110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110-2.png" Type="http://schemas.openxmlformats.org/officeDocument/2006/relationships/image"/>
   <Relationship Id="rId3" Target="../notesSlides/notesSlide365.xml" Type="http://schemas.openxmlformats.org/officeDocument/2006/relationships/notesSlide"/>
</Relationships>
</file>

<file path=ppt/slides/_rels/slide111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111-2.png" Type="http://schemas.openxmlformats.org/officeDocument/2006/relationships/image"/>
   <Relationship Id="rId3" Target="../notesSlides/notesSlide366.xml" Type="http://schemas.openxmlformats.org/officeDocument/2006/relationships/notesSlide"/>
</Relationships>
</file>

<file path=ppt/slides/_rels/slide112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112-2.png" Type="http://schemas.openxmlformats.org/officeDocument/2006/relationships/image"/>
   <Relationship Id="rId3" Target="../notesSlides/notesSlide367.xml" Type="http://schemas.openxmlformats.org/officeDocument/2006/relationships/notesSlide"/>
</Relationships>
</file>

<file path=ppt/slides/_rels/slide113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113-2.png" Type="http://schemas.openxmlformats.org/officeDocument/2006/relationships/image"/>
   <Relationship Id="rId3" Target="../notesSlides/notesSlide368.xml" Type="http://schemas.openxmlformats.org/officeDocument/2006/relationships/notesSlide"/>
</Relationships>
</file>

<file path=ppt/slides/_rels/slide114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114-2.png" Type="http://schemas.openxmlformats.org/officeDocument/2006/relationships/image"/>
   <Relationship Id="rId3" Target="../notesSlides/notesSlide369.xml" Type="http://schemas.openxmlformats.org/officeDocument/2006/relationships/notesSlide"/>
</Relationships>
</file>

<file path=ppt/slides/_rels/slide115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115-2.png" Type="http://schemas.openxmlformats.org/officeDocument/2006/relationships/image"/>
   <Relationship Id="rId3" Target="../notesSlides/notesSlide370.xml" Type="http://schemas.openxmlformats.org/officeDocument/2006/relationships/notesSlide"/>
</Relationships>
</file>

<file path=ppt/slides/_rels/slide116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116-2.png" Type="http://schemas.openxmlformats.org/officeDocument/2006/relationships/image"/>
   <Relationship Id="rId3" Target="../notesSlides/notesSlide371.xml" Type="http://schemas.openxmlformats.org/officeDocument/2006/relationships/notesSlide"/>
</Relationships>
</file>

<file path=ppt/slides/_rels/slide117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117-2.png" Type="http://schemas.openxmlformats.org/officeDocument/2006/relationships/image"/>
   <Relationship Id="rId3" Target="../notesSlides/notesSlide372.xml" Type="http://schemas.openxmlformats.org/officeDocument/2006/relationships/notesSlide"/>
</Relationships>
</file>

<file path=ppt/slides/_rels/slide118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118-2.png" Type="http://schemas.openxmlformats.org/officeDocument/2006/relationships/image"/>
   <Relationship Id="rId3" Target="../notesSlides/notesSlide373.xml" Type="http://schemas.openxmlformats.org/officeDocument/2006/relationships/notesSlide"/>
</Relationships>
</file>

<file path=ppt/slides/_rels/slide119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119-2.png" Type="http://schemas.openxmlformats.org/officeDocument/2006/relationships/image"/>
   <Relationship Id="rId3" Target="../notesSlides/notesSlide374.xml" Type="http://schemas.openxmlformats.org/officeDocument/2006/relationships/notesSlide"/>
</Relationships>
</file>

<file path=ppt/slides/_rels/slide12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12-2.png" Type="http://schemas.openxmlformats.org/officeDocument/2006/relationships/image"/>
   <Relationship Id="rId3" Target="../notesSlides/notesSlide267.xml" Type="http://schemas.openxmlformats.org/officeDocument/2006/relationships/notesSlide"/>
</Relationships>
</file>

<file path=ppt/slides/_rels/slide120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120-2.png" Type="http://schemas.openxmlformats.org/officeDocument/2006/relationships/image"/>
   <Relationship Id="rId3" Target="../notesSlides/notesSlide375.xml" Type="http://schemas.openxmlformats.org/officeDocument/2006/relationships/notesSlide"/>
</Relationships>
</file>

<file path=ppt/slides/_rels/slide121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121-2.png" Type="http://schemas.openxmlformats.org/officeDocument/2006/relationships/image"/>
   <Relationship Id="rId3" Target="../notesSlides/notesSlide376.xml" Type="http://schemas.openxmlformats.org/officeDocument/2006/relationships/notesSlide"/>
</Relationships>
</file>

<file path=ppt/slides/_rels/slide122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122-2.png" Type="http://schemas.openxmlformats.org/officeDocument/2006/relationships/image"/>
   <Relationship Id="rId3" Target="../notesSlides/notesSlide377.xml" Type="http://schemas.openxmlformats.org/officeDocument/2006/relationships/notesSlide"/>
</Relationships>
</file>

<file path=ppt/slides/_rels/slide123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123-2.png" Type="http://schemas.openxmlformats.org/officeDocument/2006/relationships/image"/>
   <Relationship Id="rId3" Target="../notesSlides/notesSlide378.xml" Type="http://schemas.openxmlformats.org/officeDocument/2006/relationships/notesSlide"/>
</Relationships>
</file>

<file path=ppt/slides/_rels/slide124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124-2.png" Type="http://schemas.openxmlformats.org/officeDocument/2006/relationships/image"/>
   <Relationship Id="rId3" Target="../notesSlides/notesSlide379.xml" Type="http://schemas.openxmlformats.org/officeDocument/2006/relationships/notesSlide"/>
</Relationships>
</file>

<file path=ppt/slides/_rels/slide125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125-2.png" Type="http://schemas.openxmlformats.org/officeDocument/2006/relationships/image"/>
   <Relationship Id="rId3" Target="../notesSlides/notesSlide380.xml" Type="http://schemas.openxmlformats.org/officeDocument/2006/relationships/notesSlide"/>
</Relationships>
</file>

<file path=ppt/slides/_rels/slide126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126-2.png" Type="http://schemas.openxmlformats.org/officeDocument/2006/relationships/image"/>
   <Relationship Id="rId3" Target="../notesSlides/notesSlide381.xml" Type="http://schemas.openxmlformats.org/officeDocument/2006/relationships/notesSlide"/>
</Relationships>
</file>

<file path=ppt/slides/_rels/slide127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127-2.png" Type="http://schemas.openxmlformats.org/officeDocument/2006/relationships/image"/>
   <Relationship Id="rId3" Target="../notesSlides/notesSlide382.xml" Type="http://schemas.openxmlformats.org/officeDocument/2006/relationships/notesSlide"/>
</Relationships>
</file>

<file path=ppt/slides/_rels/slide128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128-2.png" Type="http://schemas.openxmlformats.org/officeDocument/2006/relationships/image"/>
   <Relationship Id="rId3" Target="../notesSlides/notesSlide383.xml" Type="http://schemas.openxmlformats.org/officeDocument/2006/relationships/notesSlide"/>
</Relationships>
</file>

<file path=ppt/slides/_rels/slide129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129-2.png" Type="http://schemas.openxmlformats.org/officeDocument/2006/relationships/image"/>
   <Relationship Id="rId3" Target="../notesSlides/notesSlide384.xml" Type="http://schemas.openxmlformats.org/officeDocument/2006/relationships/notesSlide"/>
</Relationships>
</file>

<file path=ppt/slides/_rels/slide13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13-2.png" Type="http://schemas.openxmlformats.org/officeDocument/2006/relationships/image"/>
   <Relationship Id="rId3" Target="../notesSlides/notesSlide268.xml" Type="http://schemas.openxmlformats.org/officeDocument/2006/relationships/notesSlide"/>
</Relationships>
</file>

<file path=ppt/slides/_rels/slide130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130-2.png" Type="http://schemas.openxmlformats.org/officeDocument/2006/relationships/image"/>
   <Relationship Id="rId3" Target="../notesSlides/notesSlide385.xml" Type="http://schemas.openxmlformats.org/officeDocument/2006/relationships/notesSlide"/>
</Relationships>
</file>

<file path=ppt/slides/_rels/slide131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131-2.png" Type="http://schemas.openxmlformats.org/officeDocument/2006/relationships/image"/>
   <Relationship Id="rId3" Target="../notesSlides/notesSlide386.xml" Type="http://schemas.openxmlformats.org/officeDocument/2006/relationships/notesSlide"/>
</Relationships>
</file>

<file path=ppt/slides/_rels/slide132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132-2.png" Type="http://schemas.openxmlformats.org/officeDocument/2006/relationships/image"/>
   <Relationship Id="rId3" Target="../notesSlides/notesSlide387.xml" Type="http://schemas.openxmlformats.org/officeDocument/2006/relationships/notesSlide"/>
</Relationships>
</file>

<file path=ppt/slides/_rels/slide133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133-2.png" Type="http://schemas.openxmlformats.org/officeDocument/2006/relationships/image"/>
   <Relationship Id="rId3" Target="../notesSlides/notesSlide388.xml" Type="http://schemas.openxmlformats.org/officeDocument/2006/relationships/notesSlide"/>
</Relationships>
</file>

<file path=ppt/slides/_rels/slide134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134-2.png" Type="http://schemas.openxmlformats.org/officeDocument/2006/relationships/image"/>
   <Relationship Id="rId3" Target="../notesSlides/notesSlide389.xml" Type="http://schemas.openxmlformats.org/officeDocument/2006/relationships/notesSlide"/>
</Relationships>
</file>

<file path=ppt/slides/_rels/slide135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135-2.png" Type="http://schemas.openxmlformats.org/officeDocument/2006/relationships/image"/>
   <Relationship Id="rId3" Target="../notesSlides/notesSlide390.xml" Type="http://schemas.openxmlformats.org/officeDocument/2006/relationships/notesSlide"/>
</Relationships>
</file>

<file path=ppt/slides/_rels/slide136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136-2.png" Type="http://schemas.openxmlformats.org/officeDocument/2006/relationships/image"/>
   <Relationship Id="rId3" Target="../notesSlides/notesSlide391.xml" Type="http://schemas.openxmlformats.org/officeDocument/2006/relationships/notesSlide"/>
</Relationships>
</file>

<file path=ppt/slides/_rels/slide137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137-2.png" Type="http://schemas.openxmlformats.org/officeDocument/2006/relationships/image"/>
   <Relationship Id="rId3" Target="../notesSlides/notesSlide392.xml" Type="http://schemas.openxmlformats.org/officeDocument/2006/relationships/notesSlide"/>
</Relationships>
</file>

<file path=ppt/slides/_rels/slide138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138-2.png" Type="http://schemas.openxmlformats.org/officeDocument/2006/relationships/image"/>
   <Relationship Id="rId3" Target="../notesSlides/notesSlide393.xml" Type="http://schemas.openxmlformats.org/officeDocument/2006/relationships/notesSlide"/>
</Relationships>
</file>

<file path=ppt/slides/_rels/slide139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139-2.png" Type="http://schemas.openxmlformats.org/officeDocument/2006/relationships/image"/>
   <Relationship Id="rId3" Target="../notesSlides/notesSlide394.xml" Type="http://schemas.openxmlformats.org/officeDocument/2006/relationships/notesSlide"/>
</Relationships>
</file>

<file path=ppt/slides/_rels/slide14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14-2.png" Type="http://schemas.openxmlformats.org/officeDocument/2006/relationships/image"/>
   <Relationship Id="rId3" Target="../notesSlides/notesSlide269.xml" Type="http://schemas.openxmlformats.org/officeDocument/2006/relationships/notesSlide"/>
</Relationships>
</file>

<file path=ppt/slides/_rels/slide140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140-2.png" Type="http://schemas.openxmlformats.org/officeDocument/2006/relationships/image"/>
   <Relationship Id="rId3" Target="../notesSlides/notesSlide395.xml" Type="http://schemas.openxmlformats.org/officeDocument/2006/relationships/notesSlide"/>
</Relationships>
</file>

<file path=ppt/slides/_rels/slide141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141-2.png" Type="http://schemas.openxmlformats.org/officeDocument/2006/relationships/image"/>
   <Relationship Id="rId3" Target="../notesSlides/notesSlide396.xml" Type="http://schemas.openxmlformats.org/officeDocument/2006/relationships/notesSlide"/>
</Relationships>
</file>

<file path=ppt/slides/_rels/slide142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142-2.png" Type="http://schemas.openxmlformats.org/officeDocument/2006/relationships/image"/>
   <Relationship Id="rId3" Target="../notesSlides/notesSlide397.xml" Type="http://schemas.openxmlformats.org/officeDocument/2006/relationships/notesSlide"/>
</Relationships>
</file>

<file path=ppt/slides/_rels/slide143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143-2.png" Type="http://schemas.openxmlformats.org/officeDocument/2006/relationships/image"/>
   <Relationship Id="rId3" Target="../notesSlides/notesSlide398.xml" Type="http://schemas.openxmlformats.org/officeDocument/2006/relationships/notesSlide"/>
</Relationships>
</file>

<file path=ppt/slides/_rels/slide144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144-2.png" Type="http://schemas.openxmlformats.org/officeDocument/2006/relationships/image"/>
   <Relationship Id="rId3" Target="../notesSlides/notesSlide399.xml" Type="http://schemas.openxmlformats.org/officeDocument/2006/relationships/notesSlide"/>
</Relationships>
</file>

<file path=ppt/slides/_rels/slide145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145-2.png" Type="http://schemas.openxmlformats.org/officeDocument/2006/relationships/image"/>
   <Relationship Id="rId3" Target="../notesSlides/notesSlide400.xml" Type="http://schemas.openxmlformats.org/officeDocument/2006/relationships/notesSlide"/>
</Relationships>
</file>

<file path=ppt/slides/_rels/slide146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146-2.png" Type="http://schemas.openxmlformats.org/officeDocument/2006/relationships/image"/>
   <Relationship Id="rId3" Target="../notesSlides/notesSlide401.xml" Type="http://schemas.openxmlformats.org/officeDocument/2006/relationships/notesSlide"/>
</Relationships>
</file>

<file path=ppt/slides/_rels/slide147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147-2.png" Type="http://schemas.openxmlformats.org/officeDocument/2006/relationships/image"/>
   <Relationship Id="rId3" Target="../notesSlides/notesSlide402.xml" Type="http://schemas.openxmlformats.org/officeDocument/2006/relationships/notesSlide"/>
</Relationships>
</file>

<file path=ppt/slides/_rels/slide148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148-2.png" Type="http://schemas.openxmlformats.org/officeDocument/2006/relationships/image"/>
   <Relationship Id="rId3" Target="../notesSlides/notesSlide403.xml" Type="http://schemas.openxmlformats.org/officeDocument/2006/relationships/notesSlide"/>
</Relationships>
</file>

<file path=ppt/slides/_rels/slide149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149-2.png" Type="http://schemas.openxmlformats.org/officeDocument/2006/relationships/image"/>
   <Relationship Id="rId3" Target="../notesSlides/notesSlide404.xml" Type="http://schemas.openxmlformats.org/officeDocument/2006/relationships/notesSlide"/>
</Relationships>
</file>

<file path=ppt/slides/_rels/slide15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15-2.png" Type="http://schemas.openxmlformats.org/officeDocument/2006/relationships/image"/>
   <Relationship Id="rId3" Target="../notesSlides/notesSlide270.xml" Type="http://schemas.openxmlformats.org/officeDocument/2006/relationships/notesSlide"/>
</Relationships>
</file>

<file path=ppt/slides/_rels/slide150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150-2.png" Type="http://schemas.openxmlformats.org/officeDocument/2006/relationships/image"/>
   <Relationship Id="rId3" Target="../notesSlides/notesSlide405.xml" Type="http://schemas.openxmlformats.org/officeDocument/2006/relationships/notesSlide"/>
</Relationships>
</file>

<file path=ppt/slides/_rels/slide151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151-2.png" Type="http://schemas.openxmlformats.org/officeDocument/2006/relationships/image"/>
   <Relationship Id="rId3" Target="../notesSlides/notesSlide406.xml" Type="http://schemas.openxmlformats.org/officeDocument/2006/relationships/notesSlide"/>
</Relationships>
</file>

<file path=ppt/slides/_rels/slide152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152-2.png" Type="http://schemas.openxmlformats.org/officeDocument/2006/relationships/image"/>
   <Relationship Id="rId3" Target="../notesSlides/notesSlide407.xml" Type="http://schemas.openxmlformats.org/officeDocument/2006/relationships/notesSlide"/>
</Relationships>
</file>

<file path=ppt/slides/_rels/slide153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153-2.png" Type="http://schemas.openxmlformats.org/officeDocument/2006/relationships/image"/>
   <Relationship Id="rId3" Target="../notesSlides/notesSlide408.xml" Type="http://schemas.openxmlformats.org/officeDocument/2006/relationships/notesSlide"/>
</Relationships>
</file>

<file path=ppt/slides/_rels/slide154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154-2.png" Type="http://schemas.openxmlformats.org/officeDocument/2006/relationships/image"/>
   <Relationship Id="rId3" Target="../notesSlides/notesSlide409.xml" Type="http://schemas.openxmlformats.org/officeDocument/2006/relationships/notesSlide"/>
</Relationships>
</file>

<file path=ppt/slides/_rels/slide155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155-2.png" Type="http://schemas.openxmlformats.org/officeDocument/2006/relationships/image"/>
   <Relationship Id="rId3" Target="../notesSlides/notesSlide410.xml" Type="http://schemas.openxmlformats.org/officeDocument/2006/relationships/notesSlide"/>
</Relationships>
</file>

<file path=ppt/slides/_rels/slide156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156-2.png" Type="http://schemas.openxmlformats.org/officeDocument/2006/relationships/image"/>
   <Relationship Id="rId3" Target="../notesSlides/notesSlide411.xml" Type="http://schemas.openxmlformats.org/officeDocument/2006/relationships/notesSlide"/>
</Relationships>
</file>

<file path=ppt/slides/_rels/slide157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157-2.png" Type="http://schemas.openxmlformats.org/officeDocument/2006/relationships/image"/>
   <Relationship Id="rId3" Target="../notesSlides/notesSlide412.xml" Type="http://schemas.openxmlformats.org/officeDocument/2006/relationships/notesSlide"/>
</Relationships>
</file>

<file path=ppt/slides/_rels/slide158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158-2.png" Type="http://schemas.openxmlformats.org/officeDocument/2006/relationships/image"/>
   <Relationship Id="rId3" Target="../notesSlides/notesSlide413.xml" Type="http://schemas.openxmlformats.org/officeDocument/2006/relationships/notesSlide"/>
</Relationships>
</file>

<file path=ppt/slides/_rels/slide159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159-2.png" Type="http://schemas.openxmlformats.org/officeDocument/2006/relationships/image"/>
   <Relationship Id="rId3" Target="../notesSlides/notesSlide414.xml" Type="http://schemas.openxmlformats.org/officeDocument/2006/relationships/notesSlide"/>
</Relationships>
</file>

<file path=ppt/slides/_rels/slide16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16-2.png" Type="http://schemas.openxmlformats.org/officeDocument/2006/relationships/image"/>
   <Relationship Id="rId3" Target="../notesSlides/notesSlide271.xml" Type="http://schemas.openxmlformats.org/officeDocument/2006/relationships/notesSlide"/>
</Relationships>
</file>

<file path=ppt/slides/_rels/slide160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160-2.png" Type="http://schemas.openxmlformats.org/officeDocument/2006/relationships/image"/>
   <Relationship Id="rId3" Target="../notesSlides/notesSlide415.xml" Type="http://schemas.openxmlformats.org/officeDocument/2006/relationships/notesSlide"/>
</Relationships>
</file>

<file path=ppt/slides/_rels/slide161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161-2.png" Type="http://schemas.openxmlformats.org/officeDocument/2006/relationships/image"/>
   <Relationship Id="rId3" Target="../notesSlides/notesSlide416.xml" Type="http://schemas.openxmlformats.org/officeDocument/2006/relationships/notesSlide"/>
</Relationships>
</file>

<file path=ppt/slides/_rels/slide162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162-2.png" Type="http://schemas.openxmlformats.org/officeDocument/2006/relationships/image"/>
   <Relationship Id="rId3" Target="../notesSlides/notesSlide417.xml" Type="http://schemas.openxmlformats.org/officeDocument/2006/relationships/notesSlide"/>
</Relationships>
</file>

<file path=ppt/slides/_rels/slide163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163-2.png" Type="http://schemas.openxmlformats.org/officeDocument/2006/relationships/image"/>
   <Relationship Id="rId3" Target="../notesSlides/notesSlide418.xml" Type="http://schemas.openxmlformats.org/officeDocument/2006/relationships/notesSlide"/>
</Relationships>
</file>

<file path=ppt/slides/_rels/slide164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164-2.png" Type="http://schemas.openxmlformats.org/officeDocument/2006/relationships/image"/>
   <Relationship Id="rId3" Target="../notesSlides/notesSlide419.xml" Type="http://schemas.openxmlformats.org/officeDocument/2006/relationships/notesSlide"/>
</Relationships>
</file>

<file path=ppt/slides/_rels/slide165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165-2.png" Type="http://schemas.openxmlformats.org/officeDocument/2006/relationships/image"/>
   <Relationship Id="rId3" Target="../notesSlides/notesSlide420.xml" Type="http://schemas.openxmlformats.org/officeDocument/2006/relationships/notesSlide"/>
</Relationships>
</file>

<file path=ppt/slides/_rels/slide166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166-2.png" Type="http://schemas.openxmlformats.org/officeDocument/2006/relationships/image"/>
   <Relationship Id="rId3" Target="../notesSlides/notesSlide421.xml" Type="http://schemas.openxmlformats.org/officeDocument/2006/relationships/notesSlide"/>
</Relationships>
</file>

<file path=ppt/slides/_rels/slide167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167-2.png" Type="http://schemas.openxmlformats.org/officeDocument/2006/relationships/image"/>
   <Relationship Id="rId3" Target="../notesSlides/notesSlide422.xml" Type="http://schemas.openxmlformats.org/officeDocument/2006/relationships/notesSlide"/>
</Relationships>
</file>

<file path=ppt/slides/_rels/slide168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168-2.png" Type="http://schemas.openxmlformats.org/officeDocument/2006/relationships/image"/>
   <Relationship Id="rId3" Target="../notesSlides/notesSlide423.xml" Type="http://schemas.openxmlformats.org/officeDocument/2006/relationships/notesSlide"/>
</Relationships>
</file>

<file path=ppt/slides/_rels/slide169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169-2.png" Type="http://schemas.openxmlformats.org/officeDocument/2006/relationships/image"/>
   <Relationship Id="rId3" Target="../notesSlides/notesSlide424.xml" Type="http://schemas.openxmlformats.org/officeDocument/2006/relationships/notesSlide"/>
</Relationships>
</file>

<file path=ppt/slides/_rels/slide17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17-2.png" Type="http://schemas.openxmlformats.org/officeDocument/2006/relationships/image"/>
   <Relationship Id="rId3" Target="../notesSlides/notesSlide272.xml" Type="http://schemas.openxmlformats.org/officeDocument/2006/relationships/notesSlide"/>
</Relationships>
</file>

<file path=ppt/slides/_rels/slide170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170-2.png" Type="http://schemas.openxmlformats.org/officeDocument/2006/relationships/image"/>
   <Relationship Id="rId3" Target="../notesSlides/notesSlide425.xml" Type="http://schemas.openxmlformats.org/officeDocument/2006/relationships/notesSlide"/>
</Relationships>
</file>

<file path=ppt/slides/_rels/slide171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171-2.png" Type="http://schemas.openxmlformats.org/officeDocument/2006/relationships/image"/>
   <Relationship Id="rId3" Target="../notesSlides/notesSlide426.xml" Type="http://schemas.openxmlformats.org/officeDocument/2006/relationships/notesSlide"/>
</Relationships>
</file>

<file path=ppt/slides/_rels/slide172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172-2.png" Type="http://schemas.openxmlformats.org/officeDocument/2006/relationships/image"/>
   <Relationship Id="rId3" Target="../notesSlides/notesSlide427.xml" Type="http://schemas.openxmlformats.org/officeDocument/2006/relationships/notesSlide"/>
</Relationships>
</file>

<file path=ppt/slides/_rels/slide173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173-2.png" Type="http://schemas.openxmlformats.org/officeDocument/2006/relationships/image"/>
   <Relationship Id="rId3" Target="../notesSlides/notesSlide428.xml" Type="http://schemas.openxmlformats.org/officeDocument/2006/relationships/notesSlide"/>
</Relationships>
</file>

<file path=ppt/slides/_rels/slide174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174-2.png" Type="http://schemas.openxmlformats.org/officeDocument/2006/relationships/image"/>
   <Relationship Id="rId3" Target="../notesSlides/notesSlide429.xml" Type="http://schemas.openxmlformats.org/officeDocument/2006/relationships/notesSlide"/>
</Relationships>
</file>

<file path=ppt/slides/_rels/slide175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175-2.png" Type="http://schemas.openxmlformats.org/officeDocument/2006/relationships/image"/>
   <Relationship Id="rId3" Target="../notesSlides/notesSlide430.xml" Type="http://schemas.openxmlformats.org/officeDocument/2006/relationships/notesSlide"/>
</Relationships>
</file>

<file path=ppt/slides/_rels/slide176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176-2.png" Type="http://schemas.openxmlformats.org/officeDocument/2006/relationships/image"/>
   <Relationship Id="rId3" Target="../notesSlides/notesSlide431.xml" Type="http://schemas.openxmlformats.org/officeDocument/2006/relationships/notesSlide"/>
</Relationships>
</file>

<file path=ppt/slides/_rels/slide177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177-2.png" Type="http://schemas.openxmlformats.org/officeDocument/2006/relationships/image"/>
   <Relationship Id="rId3" Target="../notesSlides/notesSlide432.xml" Type="http://schemas.openxmlformats.org/officeDocument/2006/relationships/notesSlide"/>
</Relationships>
</file>

<file path=ppt/slides/_rels/slide178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178-2.png" Type="http://schemas.openxmlformats.org/officeDocument/2006/relationships/image"/>
   <Relationship Id="rId3" Target="../notesSlides/notesSlide433.xml" Type="http://schemas.openxmlformats.org/officeDocument/2006/relationships/notesSlide"/>
</Relationships>
</file>

<file path=ppt/slides/_rels/slide179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179-2.png" Type="http://schemas.openxmlformats.org/officeDocument/2006/relationships/image"/>
   <Relationship Id="rId3" Target="../notesSlides/notesSlide434.xml" Type="http://schemas.openxmlformats.org/officeDocument/2006/relationships/notesSlide"/>
</Relationships>
</file>

<file path=ppt/slides/_rels/slide18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18-2.png" Type="http://schemas.openxmlformats.org/officeDocument/2006/relationships/image"/>
   <Relationship Id="rId3" Target="../notesSlides/notesSlide273.xml" Type="http://schemas.openxmlformats.org/officeDocument/2006/relationships/notesSlide"/>
</Relationships>
</file>

<file path=ppt/slides/_rels/slide180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180-2.png" Type="http://schemas.openxmlformats.org/officeDocument/2006/relationships/image"/>
   <Relationship Id="rId3" Target="../notesSlides/notesSlide435.xml" Type="http://schemas.openxmlformats.org/officeDocument/2006/relationships/notesSlide"/>
</Relationships>
</file>

<file path=ppt/slides/_rels/slide181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181-2.png" Type="http://schemas.openxmlformats.org/officeDocument/2006/relationships/image"/>
   <Relationship Id="rId3" Target="../notesSlides/notesSlide436.xml" Type="http://schemas.openxmlformats.org/officeDocument/2006/relationships/notesSlide"/>
</Relationships>
</file>

<file path=ppt/slides/_rels/slide182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182-2.png" Type="http://schemas.openxmlformats.org/officeDocument/2006/relationships/image"/>
   <Relationship Id="rId3" Target="../notesSlides/notesSlide437.xml" Type="http://schemas.openxmlformats.org/officeDocument/2006/relationships/notesSlide"/>
</Relationships>
</file>

<file path=ppt/slides/_rels/slide183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183-2.png" Type="http://schemas.openxmlformats.org/officeDocument/2006/relationships/image"/>
   <Relationship Id="rId3" Target="../notesSlides/notesSlide438.xml" Type="http://schemas.openxmlformats.org/officeDocument/2006/relationships/notesSlide"/>
</Relationships>
</file>

<file path=ppt/slides/_rels/slide184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184-2.png" Type="http://schemas.openxmlformats.org/officeDocument/2006/relationships/image"/>
   <Relationship Id="rId3" Target="../notesSlides/notesSlide439.xml" Type="http://schemas.openxmlformats.org/officeDocument/2006/relationships/notesSlide"/>
</Relationships>
</file>

<file path=ppt/slides/_rels/slide185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185-2.png" Type="http://schemas.openxmlformats.org/officeDocument/2006/relationships/image"/>
   <Relationship Id="rId3" Target="../notesSlides/notesSlide440.xml" Type="http://schemas.openxmlformats.org/officeDocument/2006/relationships/notesSlide"/>
</Relationships>
</file>

<file path=ppt/slides/_rels/slide186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186-2.png" Type="http://schemas.openxmlformats.org/officeDocument/2006/relationships/image"/>
   <Relationship Id="rId3" Target="../notesSlides/notesSlide441.xml" Type="http://schemas.openxmlformats.org/officeDocument/2006/relationships/notesSlide"/>
</Relationships>
</file>

<file path=ppt/slides/_rels/slide187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187-2.png" Type="http://schemas.openxmlformats.org/officeDocument/2006/relationships/image"/>
   <Relationship Id="rId3" Target="../notesSlides/notesSlide442.xml" Type="http://schemas.openxmlformats.org/officeDocument/2006/relationships/notesSlide"/>
</Relationships>
</file>

<file path=ppt/slides/_rels/slide188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188-2.png" Type="http://schemas.openxmlformats.org/officeDocument/2006/relationships/image"/>
   <Relationship Id="rId3" Target="../notesSlides/notesSlide443.xml" Type="http://schemas.openxmlformats.org/officeDocument/2006/relationships/notesSlide"/>
</Relationships>
</file>

<file path=ppt/slides/_rels/slide189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189-2.png" Type="http://schemas.openxmlformats.org/officeDocument/2006/relationships/image"/>
   <Relationship Id="rId3" Target="../notesSlides/notesSlide444.xml" Type="http://schemas.openxmlformats.org/officeDocument/2006/relationships/notesSlide"/>
</Relationships>
</file>

<file path=ppt/slides/_rels/slide19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19-2.png" Type="http://schemas.openxmlformats.org/officeDocument/2006/relationships/image"/>
   <Relationship Id="rId3" Target="../notesSlides/notesSlide274.xml" Type="http://schemas.openxmlformats.org/officeDocument/2006/relationships/notesSlide"/>
</Relationships>
</file>

<file path=ppt/slides/_rels/slide190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190-2.png" Type="http://schemas.openxmlformats.org/officeDocument/2006/relationships/image"/>
   <Relationship Id="rId3" Target="../notesSlides/notesSlide445.xml" Type="http://schemas.openxmlformats.org/officeDocument/2006/relationships/notesSlide"/>
</Relationships>
</file>

<file path=ppt/slides/_rels/slide191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191-2.png" Type="http://schemas.openxmlformats.org/officeDocument/2006/relationships/image"/>
   <Relationship Id="rId3" Target="../notesSlides/notesSlide446.xml" Type="http://schemas.openxmlformats.org/officeDocument/2006/relationships/notesSlide"/>
</Relationships>
</file>

<file path=ppt/slides/_rels/slide192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192-2.png" Type="http://schemas.openxmlformats.org/officeDocument/2006/relationships/image"/>
   <Relationship Id="rId3" Target="../notesSlides/notesSlide447.xml" Type="http://schemas.openxmlformats.org/officeDocument/2006/relationships/notesSlide"/>
</Relationships>
</file>

<file path=ppt/slides/_rels/slide193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193-2.png" Type="http://schemas.openxmlformats.org/officeDocument/2006/relationships/image"/>
   <Relationship Id="rId3" Target="../notesSlides/notesSlide448.xml" Type="http://schemas.openxmlformats.org/officeDocument/2006/relationships/notesSlide"/>
</Relationships>
</file>

<file path=ppt/slides/_rels/slide194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194-2.png" Type="http://schemas.openxmlformats.org/officeDocument/2006/relationships/image"/>
   <Relationship Id="rId3" Target="../notesSlides/notesSlide449.xml" Type="http://schemas.openxmlformats.org/officeDocument/2006/relationships/notesSlide"/>
</Relationships>
</file>

<file path=ppt/slides/_rels/slide195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195-2.png" Type="http://schemas.openxmlformats.org/officeDocument/2006/relationships/image"/>
   <Relationship Id="rId3" Target="../notesSlides/notesSlide450.xml" Type="http://schemas.openxmlformats.org/officeDocument/2006/relationships/notesSlide"/>
</Relationships>
</file>

<file path=ppt/slides/_rels/slide196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196-2.png" Type="http://schemas.openxmlformats.org/officeDocument/2006/relationships/image"/>
   <Relationship Id="rId3" Target="../notesSlides/notesSlide451.xml" Type="http://schemas.openxmlformats.org/officeDocument/2006/relationships/notesSlide"/>
</Relationships>
</file>

<file path=ppt/slides/_rels/slide197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197-2.png" Type="http://schemas.openxmlformats.org/officeDocument/2006/relationships/image"/>
   <Relationship Id="rId3" Target="../notesSlides/notesSlide452.xml" Type="http://schemas.openxmlformats.org/officeDocument/2006/relationships/notesSlide"/>
</Relationships>
</file>

<file path=ppt/slides/_rels/slide198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198-2.png" Type="http://schemas.openxmlformats.org/officeDocument/2006/relationships/image"/>
   <Relationship Id="rId3" Target="../notesSlides/notesSlide453.xml" Type="http://schemas.openxmlformats.org/officeDocument/2006/relationships/notesSlide"/>
</Relationships>
</file>

<file path=ppt/slides/_rels/slide199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199-2.png" Type="http://schemas.openxmlformats.org/officeDocument/2006/relationships/image"/>
   <Relationship Id="rId3" Target="../notesSlides/notesSlide454.xml" Type="http://schemas.openxmlformats.org/officeDocument/2006/relationships/notesSlide"/>
</Relationships>
</file>

<file path=ppt/slides/_rels/slide2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2-2.png" Type="http://schemas.openxmlformats.org/officeDocument/2006/relationships/image"/>
   <Relationship Id="rId3" Target="../notesSlides/notesSlide257.xml" Type="http://schemas.openxmlformats.org/officeDocument/2006/relationships/notesSlide"/>
</Relationships>
</file>

<file path=ppt/slides/_rels/slide20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20-2.png" Type="http://schemas.openxmlformats.org/officeDocument/2006/relationships/image"/>
   <Relationship Id="rId3" Target="../notesSlides/notesSlide275.xml" Type="http://schemas.openxmlformats.org/officeDocument/2006/relationships/notesSlide"/>
</Relationships>
</file>

<file path=ppt/slides/_rels/slide200.xml.rels><?xml version="1.0" encoding="utf-8"?>
<Relationships xmlns="http://schemas.openxmlformats.org/package/2006/relationships">

   
   <Relationship Id="rId1" Target="../slideLayouts/slideLayout8.xml" Type="http://schemas.openxmlformats.org/officeDocument/2006/relationships/slideLayout"/>

   
   <Relationship Id="rId2" Target="../media/image-200-2.png" Type="http://schemas.openxmlformats.org/officeDocument/2006/relationships/image"/>
   
   <Relationship Id="rId3" Target="../notesSlides/notesSlide455.xml" Type="http://schemas.openxmlformats.org/officeDocument/2006/relationships/notesSlide"/>

</Relationships>
</file>

<file path=ppt/slides/_rels/slide201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201-2.png" Type="http://schemas.openxmlformats.org/officeDocument/2006/relationships/image"/>
   <Relationship Id="rId3" Target="../notesSlides/notesSlide456.xml" Type="http://schemas.openxmlformats.org/officeDocument/2006/relationships/notesSlide"/>
</Relationships>
</file>

<file path=ppt/slides/_rels/slide202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202-2.png" Type="http://schemas.openxmlformats.org/officeDocument/2006/relationships/image"/>
   <Relationship Id="rId3" Target="../notesSlides/notesSlide457.xml" Type="http://schemas.openxmlformats.org/officeDocument/2006/relationships/notesSlide"/>
</Relationships>
</file>

<file path=ppt/slides/_rels/slide203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203-2.png" Type="http://schemas.openxmlformats.org/officeDocument/2006/relationships/image"/>
   <Relationship Id="rId3" Target="../notesSlides/notesSlide458.xml" Type="http://schemas.openxmlformats.org/officeDocument/2006/relationships/notesSlide"/>
</Relationships>
</file>

<file path=ppt/slides/_rels/slide204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204-2.png" Type="http://schemas.openxmlformats.org/officeDocument/2006/relationships/image"/>
   <Relationship Id="rId3" Target="../notesSlides/notesSlide459.xml" Type="http://schemas.openxmlformats.org/officeDocument/2006/relationships/notesSlide"/>
</Relationships>
</file>

<file path=ppt/slides/_rels/slide205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205-2.png" Type="http://schemas.openxmlformats.org/officeDocument/2006/relationships/image"/>
   <Relationship Id="rId3" Target="../notesSlides/notesSlide460.xml" Type="http://schemas.openxmlformats.org/officeDocument/2006/relationships/notesSlide"/>
</Relationships>
</file>

<file path=ppt/slides/_rels/slide206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206-2.png" Type="http://schemas.openxmlformats.org/officeDocument/2006/relationships/image"/>
   <Relationship Id="rId3" Target="../notesSlides/notesSlide461.xml" Type="http://schemas.openxmlformats.org/officeDocument/2006/relationships/notesSlide"/>
</Relationships>
</file>

<file path=ppt/slides/_rels/slide207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207-2.png" Type="http://schemas.openxmlformats.org/officeDocument/2006/relationships/image"/>
   <Relationship Id="rId3" Target="../notesSlides/notesSlide462.xml" Type="http://schemas.openxmlformats.org/officeDocument/2006/relationships/notesSlide"/>
</Relationships>
</file>

<file path=ppt/slides/_rels/slide208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208-2.png" Type="http://schemas.openxmlformats.org/officeDocument/2006/relationships/image"/>
   <Relationship Id="rId3" Target="../notesSlides/notesSlide463.xml" Type="http://schemas.openxmlformats.org/officeDocument/2006/relationships/notesSlide"/>
</Relationships>
</file>

<file path=ppt/slides/_rels/slide209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209-2.png" Type="http://schemas.openxmlformats.org/officeDocument/2006/relationships/image"/>
   <Relationship Id="rId3" Target="../notesSlides/notesSlide464.xml" Type="http://schemas.openxmlformats.org/officeDocument/2006/relationships/notesSlide"/>
</Relationships>
</file>

<file path=ppt/slides/_rels/slide21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21-2.png" Type="http://schemas.openxmlformats.org/officeDocument/2006/relationships/image"/>
   <Relationship Id="rId3" Target="../notesSlides/notesSlide276.xml" Type="http://schemas.openxmlformats.org/officeDocument/2006/relationships/notesSlide"/>
</Relationships>
</file>

<file path=ppt/slides/_rels/slide210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210-2.png" Type="http://schemas.openxmlformats.org/officeDocument/2006/relationships/image"/>
   <Relationship Id="rId3" Target="../notesSlides/notesSlide465.xml" Type="http://schemas.openxmlformats.org/officeDocument/2006/relationships/notesSlide"/>
</Relationships>
</file>

<file path=ppt/slides/_rels/slide211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211-2.png" Type="http://schemas.openxmlformats.org/officeDocument/2006/relationships/image"/>
   <Relationship Id="rId3" Target="../notesSlides/notesSlide466.xml" Type="http://schemas.openxmlformats.org/officeDocument/2006/relationships/notesSlide"/>
</Relationships>
</file>

<file path=ppt/slides/_rels/slide212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212-2.png" Type="http://schemas.openxmlformats.org/officeDocument/2006/relationships/image"/>
   <Relationship Id="rId3" Target="../notesSlides/notesSlide467.xml" Type="http://schemas.openxmlformats.org/officeDocument/2006/relationships/notesSlide"/>
</Relationships>
</file>

<file path=ppt/slides/_rels/slide213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213-2.png" Type="http://schemas.openxmlformats.org/officeDocument/2006/relationships/image"/>
   <Relationship Id="rId3" Target="../notesSlides/notesSlide468.xml" Type="http://schemas.openxmlformats.org/officeDocument/2006/relationships/notesSlide"/>
</Relationships>
</file>

<file path=ppt/slides/_rels/slide214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214-2.png" Type="http://schemas.openxmlformats.org/officeDocument/2006/relationships/image"/>
   <Relationship Id="rId3" Target="../notesSlides/notesSlide469.xml" Type="http://schemas.openxmlformats.org/officeDocument/2006/relationships/notesSlide"/>
</Relationships>
</file>

<file path=ppt/slides/_rels/slide215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215-2.png" Type="http://schemas.openxmlformats.org/officeDocument/2006/relationships/image"/>
   <Relationship Id="rId3" Target="../notesSlides/notesSlide470.xml" Type="http://schemas.openxmlformats.org/officeDocument/2006/relationships/notesSlide"/>
</Relationships>
</file>

<file path=ppt/slides/_rels/slide216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216-2.png" Type="http://schemas.openxmlformats.org/officeDocument/2006/relationships/image"/>
   <Relationship Id="rId3" Target="../notesSlides/notesSlide471.xml" Type="http://schemas.openxmlformats.org/officeDocument/2006/relationships/notesSlide"/>
</Relationships>
</file>

<file path=ppt/slides/_rels/slide217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217-2.png" Type="http://schemas.openxmlformats.org/officeDocument/2006/relationships/image"/>
   <Relationship Id="rId3" Target="../notesSlides/notesSlide472.xml" Type="http://schemas.openxmlformats.org/officeDocument/2006/relationships/notesSlide"/>
</Relationships>
</file>

<file path=ppt/slides/_rels/slide218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218-2.png" Type="http://schemas.openxmlformats.org/officeDocument/2006/relationships/image"/>
   <Relationship Id="rId3" Target="../notesSlides/notesSlide473.xml" Type="http://schemas.openxmlformats.org/officeDocument/2006/relationships/notesSlide"/>
</Relationships>
</file>

<file path=ppt/slides/_rels/slide219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219-2.png" Type="http://schemas.openxmlformats.org/officeDocument/2006/relationships/image"/>
   <Relationship Id="rId3" Target="../notesSlides/notesSlide474.xml" Type="http://schemas.openxmlformats.org/officeDocument/2006/relationships/notesSlide"/>
</Relationships>
</file>

<file path=ppt/slides/_rels/slide22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22-2.png" Type="http://schemas.openxmlformats.org/officeDocument/2006/relationships/image"/>
   <Relationship Id="rId3" Target="../notesSlides/notesSlide277.xml" Type="http://schemas.openxmlformats.org/officeDocument/2006/relationships/notesSlide"/>
</Relationships>
</file>

<file path=ppt/slides/_rels/slide220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220-2.png" Type="http://schemas.openxmlformats.org/officeDocument/2006/relationships/image"/>
   <Relationship Id="rId3" Target="../notesSlides/notesSlide475.xml" Type="http://schemas.openxmlformats.org/officeDocument/2006/relationships/notesSlide"/>
</Relationships>
</file>

<file path=ppt/slides/_rels/slide221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221-2.png" Type="http://schemas.openxmlformats.org/officeDocument/2006/relationships/image"/>
   <Relationship Id="rId3" Target="../notesSlides/notesSlide476.xml" Type="http://schemas.openxmlformats.org/officeDocument/2006/relationships/notesSlide"/>
</Relationships>
</file>

<file path=ppt/slides/_rels/slide222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222-2.png" Type="http://schemas.openxmlformats.org/officeDocument/2006/relationships/image"/>
   <Relationship Id="rId3" Target="../notesSlides/notesSlide477.xml" Type="http://schemas.openxmlformats.org/officeDocument/2006/relationships/notesSlide"/>
</Relationships>
</file>

<file path=ppt/slides/_rels/slide223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223-2.png" Type="http://schemas.openxmlformats.org/officeDocument/2006/relationships/image"/>
   <Relationship Id="rId3" Target="../notesSlides/notesSlide478.xml" Type="http://schemas.openxmlformats.org/officeDocument/2006/relationships/notesSlide"/>
</Relationships>
</file>

<file path=ppt/slides/_rels/slide224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224-2.png" Type="http://schemas.openxmlformats.org/officeDocument/2006/relationships/image"/>
   <Relationship Id="rId3" Target="../notesSlides/notesSlide479.xml" Type="http://schemas.openxmlformats.org/officeDocument/2006/relationships/notesSlide"/>
</Relationships>
</file>

<file path=ppt/slides/_rels/slide225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225-2.png" Type="http://schemas.openxmlformats.org/officeDocument/2006/relationships/image"/>
   <Relationship Id="rId3" Target="../notesSlides/notesSlide480.xml" Type="http://schemas.openxmlformats.org/officeDocument/2006/relationships/notesSlide"/>
</Relationships>
</file>

<file path=ppt/slides/_rels/slide226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226-2.png" Type="http://schemas.openxmlformats.org/officeDocument/2006/relationships/image"/>
   <Relationship Id="rId3" Target="../notesSlides/notesSlide481.xml" Type="http://schemas.openxmlformats.org/officeDocument/2006/relationships/notesSlide"/>
</Relationships>
</file>

<file path=ppt/slides/_rels/slide227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227-2.png" Type="http://schemas.openxmlformats.org/officeDocument/2006/relationships/image"/>
   <Relationship Id="rId3" Target="../notesSlides/notesSlide482.xml" Type="http://schemas.openxmlformats.org/officeDocument/2006/relationships/notesSlide"/>
</Relationships>
</file>

<file path=ppt/slides/_rels/slide228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228-2.png" Type="http://schemas.openxmlformats.org/officeDocument/2006/relationships/image"/>
   <Relationship Id="rId3" Target="../notesSlides/notesSlide483.xml" Type="http://schemas.openxmlformats.org/officeDocument/2006/relationships/notesSlide"/>
</Relationships>
</file>

<file path=ppt/slides/_rels/slide229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229-2.png" Type="http://schemas.openxmlformats.org/officeDocument/2006/relationships/image"/>
   <Relationship Id="rId3" Target="../notesSlides/notesSlide484.xml" Type="http://schemas.openxmlformats.org/officeDocument/2006/relationships/notesSlide"/>
</Relationships>
</file>

<file path=ppt/slides/_rels/slide23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23-2.png" Type="http://schemas.openxmlformats.org/officeDocument/2006/relationships/image"/>
   <Relationship Id="rId3" Target="../notesSlides/notesSlide278.xml" Type="http://schemas.openxmlformats.org/officeDocument/2006/relationships/notesSlide"/>
</Relationships>
</file>

<file path=ppt/slides/_rels/slide230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230-2.png" Type="http://schemas.openxmlformats.org/officeDocument/2006/relationships/image"/>
   <Relationship Id="rId3" Target="../notesSlides/notesSlide485.xml" Type="http://schemas.openxmlformats.org/officeDocument/2006/relationships/notesSlide"/>
</Relationships>
</file>

<file path=ppt/slides/_rels/slide231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231-2.png" Type="http://schemas.openxmlformats.org/officeDocument/2006/relationships/image"/>
   <Relationship Id="rId3" Target="../notesSlides/notesSlide486.xml" Type="http://schemas.openxmlformats.org/officeDocument/2006/relationships/notesSlide"/>
</Relationships>
</file>

<file path=ppt/slides/_rels/slide232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232-2.png" Type="http://schemas.openxmlformats.org/officeDocument/2006/relationships/image"/>
   <Relationship Id="rId3" Target="../notesSlides/notesSlide487.xml" Type="http://schemas.openxmlformats.org/officeDocument/2006/relationships/notesSlide"/>
</Relationships>
</file>

<file path=ppt/slides/_rels/slide233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233-2.png" Type="http://schemas.openxmlformats.org/officeDocument/2006/relationships/image"/>
   <Relationship Id="rId3" Target="../notesSlides/notesSlide488.xml" Type="http://schemas.openxmlformats.org/officeDocument/2006/relationships/notesSlide"/>
</Relationships>
</file>

<file path=ppt/slides/_rels/slide234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234-2.png" Type="http://schemas.openxmlformats.org/officeDocument/2006/relationships/image"/>
   <Relationship Id="rId3" Target="../notesSlides/notesSlide489.xml" Type="http://schemas.openxmlformats.org/officeDocument/2006/relationships/notesSlide"/>
</Relationships>
</file>

<file path=ppt/slides/_rels/slide235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235-2.png" Type="http://schemas.openxmlformats.org/officeDocument/2006/relationships/image"/>
   <Relationship Id="rId3" Target="../notesSlides/notesSlide490.xml" Type="http://schemas.openxmlformats.org/officeDocument/2006/relationships/notesSlide"/>
</Relationships>
</file>

<file path=ppt/slides/_rels/slide236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236-2.png" Type="http://schemas.openxmlformats.org/officeDocument/2006/relationships/image"/>
   <Relationship Id="rId3" Target="../notesSlides/notesSlide491.xml" Type="http://schemas.openxmlformats.org/officeDocument/2006/relationships/notesSlide"/>
</Relationships>
</file>

<file path=ppt/slides/_rels/slide237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237-2.png" Type="http://schemas.openxmlformats.org/officeDocument/2006/relationships/image"/>
   <Relationship Id="rId3" Target="../notesSlides/notesSlide492.xml" Type="http://schemas.openxmlformats.org/officeDocument/2006/relationships/notesSlide"/>
</Relationships>
</file>

<file path=ppt/slides/_rels/slide238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238-2.png" Type="http://schemas.openxmlformats.org/officeDocument/2006/relationships/image"/>
   <Relationship Id="rId3" Target="../notesSlides/notesSlide493.xml" Type="http://schemas.openxmlformats.org/officeDocument/2006/relationships/notesSlide"/>
</Relationships>
</file>

<file path=ppt/slides/_rels/slide239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239-2.png" Type="http://schemas.openxmlformats.org/officeDocument/2006/relationships/image"/>
   <Relationship Id="rId3" Target="../notesSlides/notesSlide494.xml" Type="http://schemas.openxmlformats.org/officeDocument/2006/relationships/notesSlide"/>
</Relationships>
</file>

<file path=ppt/slides/_rels/slide24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24-2.png" Type="http://schemas.openxmlformats.org/officeDocument/2006/relationships/image"/>
   <Relationship Id="rId3" Target="../notesSlides/notesSlide279.xml" Type="http://schemas.openxmlformats.org/officeDocument/2006/relationships/notesSlide"/>
</Relationships>
</file>

<file path=ppt/slides/_rels/slide240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240-2.png" Type="http://schemas.openxmlformats.org/officeDocument/2006/relationships/image"/>
   <Relationship Id="rId3" Target="../notesSlides/notesSlide495.xml" Type="http://schemas.openxmlformats.org/officeDocument/2006/relationships/notesSlide"/>
</Relationships>
</file>

<file path=ppt/slides/_rels/slide241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241-2.png" Type="http://schemas.openxmlformats.org/officeDocument/2006/relationships/image"/>
   <Relationship Id="rId3" Target="../notesSlides/notesSlide496.xml" Type="http://schemas.openxmlformats.org/officeDocument/2006/relationships/notesSlide"/>
</Relationships>
</file>

<file path=ppt/slides/_rels/slide242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242-2.png" Type="http://schemas.openxmlformats.org/officeDocument/2006/relationships/image"/>
   <Relationship Id="rId3" Target="../notesSlides/notesSlide497.xml" Type="http://schemas.openxmlformats.org/officeDocument/2006/relationships/notesSlide"/>
</Relationships>
</file>

<file path=ppt/slides/_rels/slide243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243-2.png" Type="http://schemas.openxmlformats.org/officeDocument/2006/relationships/image"/>
   <Relationship Id="rId3" Target="../notesSlides/notesSlide498.xml" Type="http://schemas.openxmlformats.org/officeDocument/2006/relationships/notesSlide"/>
</Relationships>
</file>

<file path=ppt/slides/_rels/slide244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244-2.png" Type="http://schemas.openxmlformats.org/officeDocument/2006/relationships/image"/>
   <Relationship Id="rId3" Target="../notesSlides/notesSlide499.xml" Type="http://schemas.openxmlformats.org/officeDocument/2006/relationships/notesSlide"/>
</Relationships>
</file>

<file path=ppt/slides/_rels/slide245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245-2.png" Type="http://schemas.openxmlformats.org/officeDocument/2006/relationships/image"/>
   <Relationship Id="rId3" Target="../notesSlides/notesSlide500.xml" Type="http://schemas.openxmlformats.org/officeDocument/2006/relationships/notesSlide"/>
</Relationships>
</file>

<file path=ppt/slides/_rels/slide246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246-2.png" Type="http://schemas.openxmlformats.org/officeDocument/2006/relationships/image"/>
   <Relationship Id="rId3" Target="../notesSlides/notesSlide501.xml" Type="http://schemas.openxmlformats.org/officeDocument/2006/relationships/notesSlide"/>
</Relationships>
</file>

<file path=ppt/slides/_rels/slide247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247-2.png" Type="http://schemas.openxmlformats.org/officeDocument/2006/relationships/image"/>
   <Relationship Id="rId3" Target="../notesSlides/notesSlide502.xml" Type="http://schemas.openxmlformats.org/officeDocument/2006/relationships/notesSlide"/>
</Relationships>
</file>

<file path=ppt/slides/_rels/slide248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248-2.png" Type="http://schemas.openxmlformats.org/officeDocument/2006/relationships/image"/>
   <Relationship Id="rId3" Target="../notesSlides/notesSlide503.xml" Type="http://schemas.openxmlformats.org/officeDocument/2006/relationships/notesSlide"/>
</Relationships>
</file>

<file path=ppt/slides/_rels/slide249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249-2.png" Type="http://schemas.openxmlformats.org/officeDocument/2006/relationships/image"/>
   <Relationship Id="rId3" Target="../notesSlides/notesSlide504.xml" Type="http://schemas.openxmlformats.org/officeDocument/2006/relationships/notesSlide"/>
</Relationships>
</file>

<file path=ppt/slides/_rels/slide25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25-2.png" Type="http://schemas.openxmlformats.org/officeDocument/2006/relationships/image"/>
   <Relationship Id="rId3" Target="../notesSlides/notesSlide280.xml" Type="http://schemas.openxmlformats.org/officeDocument/2006/relationships/notesSlide"/>
</Relationships>
</file>

<file path=ppt/slides/_rels/slide250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250-2.png" Type="http://schemas.openxmlformats.org/officeDocument/2006/relationships/image"/>
   <Relationship Id="rId3" Target="../notesSlides/notesSlide505.xml" Type="http://schemas.openxmlformats.org/officeDocument/2006/relationships/notesSlide"/>
</Relationships>
</file>

<file path=ppt/slides/_rels/slide251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251-2.png" Type="http://schemas.openxmlformats.org/officeDocument/2006/relationships/image"/>
   <Relationship Id="rId3" Target="../notesSlides/notesSlide506.xml" Type="http://schemas.openxmlformats.org/officeDocument/2006/relationships/notesSlide"/>
</Relationships>
</file>

<file path=ppt/slides/_rels/slide252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252-2.png" Type="http://schemas.openxmlformats.org/officeDocument/2006/relationships/image"/>
   <Relationship Id="rId3" Target="../notesSlides/notesSlide507.xml" Type="http://schemas.openxmlformats.org/officeDocument/2006/relationships/notesSlide"/>
</Relationships>
</file>

<file path=ppt/slides/_rels/slide253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253-2.png" Type="http://schemas.openxmlformats.org/officeDocument/2006/relationships/image"/>
   <Relationship Id="rId3" Target="../notesSlides/notesSlide508.xml" Type="http://schemas.openxmlformats.org/officeDocument/2006/relationships/notesSlide"/>
</Relationships>
</file>

<file path=ppt/slides/_rels/slide254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254-2.png" Type="http://schemas.openxmlformats.org/officeDocument/2006/relationships/image"/>
   <Relationship Id="rId3" Target="../notesSlides/notesSlide509.xml" Type="http://schemas.openxmlformats.org/officeDocument/2006/relationships/notesSlide"/>
</Relationships>
</file>

<file path=ppt/slides/_rels/slide255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255-2.png" Type="http://schemas.openxmlformats.org/officeDocument/2006/relationships/image"/>
   <Relationship Id="rId3" Target="../notesSlides/notesSlide510.xml" Type="http://schemas.openxmlformats.org/officeDocument/2006/relationships/notesSlide"/>
</Relationships>
</file>

<file path=ppt/slides/_rels/slide256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256-2.png" Type="http://schemas.openxmlformats.org/officeDocument/2006/relationships/image"/>
   <Relationship Id="rId3" Target="../notesSlides/notesSlide511.xml" Type="http://schemas.openxmlformats.org/officeDocument/2006/relationships/notesSlide"/>
</Relationships>
</file>

<file path=ppt/slides/_rels/slide257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257-2.png" Type="http://schemas.openxmlformats.org/officeDocument/2006/relationships/image"/>
   <Relationship Id="rId3" Target="../notesSlides/notesSlide512.xml" Type="http://schemas.openxmlformats.org/officeDocument/2006/relationships/notesSlide"/>
</Relationships>
</file>

<file path=ppt/slides/_rels/slide258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258-2.png" Type="http://schemas.openxmlformats.org/officeDocument/2006/relationships/image"/>
   <Relationship Id="rId3" Target="../notesSlides/notesSlide513.xml" Type="http://schemas.openxmlformats.org/officeDocument/2006/relationships/notesSlide"/>
</Relationships>
</file>

<file path=ppt/slides/_rels/slide259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259-2.png" Type="http://schemas.openxmlformats.org/officeDocument/2006/relationships/image"/>
   <Relationship Id="rId3" Target="../notesSlides/notesSlide514.xml" Type="http://schemas.openxmlformats.org/officeDocument/2006/relationships/notesSlide"/>
</Relationships>
</file>

<file path=ppt/slides/_rels/slide26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26-2.png" Type="http://schemas.openxmlformats.org/officeDocument/2006/relationships/image"/>
   <Relationship Id="rId3" Target="../notesSlides/notesSlide281.xml" Type="http://schemas.openxmlformats.org/officeDocument/2006/relationships/notesSlide"/>
</Relationships>
</file>

<file path=ppt/slides/_rels/slide260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260-2.png" Type="http://schemas.openxmlformats.org/officeDocument/2006/relationships/image"/>
   <Relationship Id="rId3" Target="../notesSlides/notesSlide515.xml" Type="http://schemas.openxmlformats.org/officeDocument/2006/relationships/notesSlide"/>
</Relationships>
</file>

<file path=ppt/slides/_rels/slide261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261-2.png" Type="http://schemas.openxmlformats.org/officeDocument/2006/relationships/image"/>
   <Relationship Id="rId3" Target="../notesSlides/notesSlide516.xml" Type="http://schemas.openxmlformats.org/officeDocument/2006/relationships/notesSlide"/>
</Relationships>
</file>

<file path=ppt/slides/_rels/slide262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262-2.png" Type="http://schemas.openxmlformats.org/officeDocument/2006/relationships/image"/>
   <Relationship Id="rId3" Target="../notesSlides/notesSlide517.xml" Type="http://schemas.openxmlformats.org/officeDocument/2006/relationships/notesSlide"/>
</Relationships>
</file>

<file path=ppt/slides/_rels/slide263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263-2.png" Type="http://schemas.openxmlformats.org/officeDocument/2006/relationships/image"/>
   <Relationship Id="rId3" Target="../notesSlides/notesSlide518.xml" Type="http://schemas.openxmlformats.org/officeDocument/2006/relationships/notesSlide"/>
</Relationships>
</file>

<file path=ppt/slides/_rels/slide264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264-2.png" Type="http://schemas.openxmlformats.org/officeDocument/2006/relationships/image"/>
   <Relationship Id="rId3" Target="../notesSlides/notesSlide519.xml" Type="http://schemas.openxmlformats.org/officeDocument/2006/relationships/notesSlide"/>
</Relationships>
</file>

<file path=ppt/slides/_rels/slide265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265-2.png" Type="http://schemas.openxmlformats.org/officeDocument/2006/relationships/image"/>
   <Relationship Id="rId3" Target="../notesSlides/notesSlide520.xml" Type="http://schemas.openxmlformats.org/officeDocument/2006/relationships/notesSlide"/>
</Relationships>
</file>

<file path=ppt/slides/_rels/slide266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266-2.png" Type="http://schemas.openxmlformats.org/officeDocument/2006/relationships/image"/>
   <Relationship Id="rId3" Target="../notesSlides/notesSlide521.xml" Type="http://schemas.openxmlformats.org/officeDocument/2006/relationships/notesSlide"/>
</Relationships>
</file>

<file path=ppt/slides/_rels/slide267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267-2.png" Type="http://schemas.openxmlformats.org/officeDocument/2006/relationships/image"/>
   <Relationship Id="rId3" Target="../notesSlides/notesSlide522.xml" Type="http://schemas.openxmlformats.org/officeDocument/2006/relationships/notesSlide"/>
</Relationships>
</file>

<file path=ppt/slides/_rels/slide268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268-2.png" Type="http://schemas.openxmlformats.org/officeDocument/2006/relationships/image"/>
   <Relationship Id="rId3" Target="../notesSlides/notesSlide523.xml" Type="http://schemas.openxmlformats.org/officeDocument/2006/relationships/notesSlide"/>
</Relationships>
</file>

<file path=ppt/slides/_rels/slide269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269-2.png" Type="http://schemas.openxmlformats.org/officeDocument/2006/relationships/image"/>
   <Relationship Id="rId3" Target="../notesSlides/notesSlide524.xml" Type="http://schemas.openxmlformats.org/officeDocument/2006/relationships/notesSlide"/>
</Relationships>
</file>

<file path=ppt/slides/_rels/slide27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27-2.png" Type="http://schemas.openxmlformats.org/officeDocument/2006/relationships/image"/>
   <Relationship Id="rId3" Target="../notesSlides/notesSlide282.xml" Type="http://schemas.openxmlformats.org/officeDocument/2006/relationships/notesSlide"/>
</Relationships>
</file>

<file path=ppt/slides/_rels/slide270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270-2.png" Type="http://schemas.openxmlformats.org/officeDocument/2006/relationships/image"/>
   <Relationship Id="rId3" Target="../notesSlides/notesSlide525.xml" Type="http://schemas.openxmlformats.org/officeDocument/2006/relationships/notesSlide"/>
</Relationships>
</file>

<file path=ppt/slides/_rels/slide271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271-2.png" Type="http://schemas.openxmlformats.org/officeDocument/2006/relationships/image"/>
   <Relationship Id="rId3" Target="../notesSlides/notesSlide526.xml" Type="http://schemas.openxmlformats.org/officeDocument/2006/relationships/notesSlide"/>
</Relationships>
</file>

<file path=ppt/slides/_rels/slide272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272-2.png" Type="http://schemas.openxmlformats.org/officeDocument/2006/relationships/image"/>
   <Relationship Id="rId3" Target="../notesSlides/notesSlide527.xml" Type="http://schemas.openxmlformats.org/officeDocument/2006/relationships/notesSlide"/>
</Relationships>
</file>

<file path=ppt/slides/_rels/slide273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273-2.png" Type="http://schemas.openxmlformats.org/officeDocument/2006/relationships/image"/>
   <Relationship Id="rId3" Target="../notesSlides/notesSlide528.xml" Type="http://schemas.openxmlformats.org/officeDocument/2006/relationships/notesSlide"/>
</Relationships>
</file>

<file path=ppt/slides/_rels/slide274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274-2.png" Type="http://schemas.openxmlformats.org/officeDocument/2006/relationships/image"/>
   <Relationship Id="rId3" Target="../notesSlides/notesSlide529.xml" Type="http://schemas.openxmlformats.org/officeDocument/2006/relationships/notesSlide"/>
</Relationships>
</file>

<file path=ppt/slides/_rels/slide275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275-2.png" Type="http://schemas.openxmlformats.org/officeDocument/2006/relationships/image"/>
   <Relationship Id="rId3" Target="../notesSlides/notesSlide530.xml" Type="http://schemas.openxmlformats.org/officeDocument/2006/relationships/notesSlide"/>
</Relationships>
</file>

<file path=ppt/slides/_rels/slide276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276-2.png" Type="http://schemas.openxmlformats.org/officeDocument/2006/relationships/image"/>
   <Relationship Id="rId3" Target="../notesSlides/notesSlide531.xml" Type="http://schemas.openxmlformats.org/officeDocument/2006/relationships/notesSlide"/>
</Relationships>
</file>

<file path=ppt/slides/_rels/slide277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277-2.png" Type="http://schemas.openxmlformats.org/officeDocument/2006/relationships/image"/>
   <Relationship Id="rId3" Target="../notesSlides/notesSlide532.xml" Type="http://schemas.openxmlformats.org/officeDocument/2006/relationships/notesSlide"/>
</Relationships>
</file>

<file path=ppt/slides/_rels/slide278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278-2.png" Type="http://schemas.openxmlformats.org/officeDocument/2006/relationships/image"/>
   <Relationship Id="rId3" Target="../notesSlides/notesSlide533.xml" Type="http://schemas.openxmlformats.org/officeDocument/2006/relationships/notesSlide"/>
</Relationships>
</file>

<file path=ppt/slides/_rels/slide279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279-2.png" Type="http://schemas.openxmlformats.org/officeDocument/2006/relationships/image"/>
   <Relationship Id="rId3" Target="../notesSlides/notesSlide534.xml" Type="http://schemas.openxmlformats.org/officeDocument/2006/relationships/notesSlide"/>
</Relationships>
</file>

<file path=ppt/slides/_rels/slide28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28-2.png" Type="http://schemas.openxmlformats.org/officeDocument/2006/relationships/image"/>
   <Relationship Id="rId3" Target="../notesSlides/notesSlide283.xml" Type="http://schemas.openxmlformats.org/officeDocument/2006/relationships/notesSlide"/>
</Relationships>
</file>

<file path=ppt/slides/_rels/slide280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280-2.png" Type="http://schemas.openxmlformats.org/officeDocument/2006/relationships/image"/>
   <Relationship Id="rId3" Target="../notesSlides/notesSlide535.xml" Type="http://schemas.openxmlformats.org/officeDocument/2006/relationships/notesSlide"/>
</Relationships>
</file>

<file path=ppt/slides/_rels/slide281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281-2.png" Type="http://schemas.openxmlformats.org/officeDocument/2006/relationships/image"/>
   <Relationship Id="rId3" Target="../notesSlides/notesSlide536.xml" Type="http://schemas.openxmlformats.org/officeDocument/2006/relationships/notesSlide"/>
</Relationships>
</file>

<file path=ppt/slides/_rels/slide282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282-2.png" Type="http://schemas.openxmlformats.org/officeDocument/2006/relationships/image"/>
   <Relationship Id="rId3" Target="../notesSlides/notesSlide537.xml" Type="http://schemas.openxmlformats.org/officeDocument/2006/relationships/notesSlide"/>
</Relationships>
</file>

<file path=ppt/slides/_rels/slide283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283-2.png" Type="http://schemas.openxmlformats.org/officeDocument/2006/relationships/image"/>
   <Relationship Id="rId3" Target="../notesSlides/notesSlide538.xml" Type="http://schemas.openxmlformats.org/officeDocument/2006/relationships/notesSlide"/>
</Relationships>
</file>

<file path=ppt/slides/_rels/slide284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284-2.png" Type="http://schemas.openxmlformats.org/officeDocument/2006/relationships/image"/>
   <Relationship Id="rId3" Target="../notesSlides/notesSlide539.xml" Type="http://schemas.openxmlformats.org/officeDocument/2006/relationships/notesSlide"/>
</Relationships>
</file>

<file path=ppt/slides/_rels/slide285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285-2.png" Type="http://schemas.openxmlformats.org/officeDocument/2006/relationships/image"/>
   <Relationship Id="rId3" Target="../notesSlides/notesSlide540.xml" Type="http://schemas.openxmlformats.org/officeDocument/2006/relationships/notesSlide"/>
</Relationships>
</file>

<file path=ppt/slides/_rels/slide286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286-2.png" Type="http://schemas.openxmlformats.org/officeDocument/2006/relationships/image"/>
   <Relationship Id="rId3" Target="../notesSlides/notesSlide541.xml" Type="http://schemas.openxmlformats.org/officeDocument/2006/relationships/notesSlide"/>
</Relationships>
</file>

<file path=ppt/slides/_rels/slide287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287-2.png" Type="http://schemas.openxmlformats.org/officeDocument/2006/relationships/image"/>
   <Relationship Id="rId3" Target="../notesSlides/notesSlide542.xml" Type="http://schemas.openxmlformats.org/officeDocument/2006/relationships/notesSlide"/>
</Relationships>
</file>

<file path=ppt/slides/_rels/slide288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288-2.png" Type="http://schemas.openxmlformats.org/officeDocument/2006/relationships/image"/>
   <Relationship Id="rId3" Target="../notesSlides/notesSlide543.xml" Type="http://schemas.openxmlformats.org/officeDocument/2006/relationships/notesSlide"/>
</Relationships>
</file>

<file path=ppt/slides/_rels/slide289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289-2.png" Type="http://schemas.openxmlformats.org/officeDocument/2006/relationships/image"/>
   <Relationship Id="rId3" Target="../notesSlides/notesSlide544.xml" Type="http://schemas.openxmlformats.org/officeDocument/2006/relationships/notesSlide"/>
</Relationships>
</file>

<file path=ppt/slides/_rels/slide29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29-2.png" Type="http://schemas.openxmlformats.org/officeDocument/2006/relationships/image"/>
   <Relationship Id="rId3" Target="../notesSlides/notesSlide284.xml" Type="http://schemas.openxmlformats.org/officeDocument/2006/relationships/notesSlide"/>
</Relationships>
</file>

<file path=ppt/slides/_rels/slide290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290-2.png" Type="http://schemas.openxmlformats.org/officeDocument/2006/relationships/image"/>
   <Relationship Id="rId3" Target="../notesSlides/notesSlide545.xml" Type="http://schemas.openxmlformats.org/officeDocument/2006/relationships/notesSlide"/>
</Relationships>
</file>

<file path=ppt/slides/_rels/slide291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291-2.png" Type="http://schemas.openxmlformats.org/officeDocument/2006/relationships/image"/>
   <Relationship Id="rId3" Target="../notesSlides/notesSlide546.xml" Type="http://schemas.openxmlformats.org/officeDocument/2006/relationships/notesSlide"/>
</Relationships>
</file>

<file path=ppt/slides/_rels/slide292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292-2.png" Type="http://schemas.openxmlformats.org/officeDocument/2006/relationships/image"/>
   <Relationship Id="rId3" Target="../notesSlides/notesSlide547.xml" Type="http://schemas.openxmlformats.org/officeDocument/2006/relationships/notesSlide"/>
</Relationships>
</file>

<file path=ppt/slides/_rels/slide293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293-2.png" Type="http://schemas.openxmlformats.org/officeDocument/2006/relationships/image"/>
   <Relationship Id="rId3" Target="../notesSlides/notesSlide548.xml" Type="http://schemas.openxmlformats.org/officeDocument/2006/relationships/notesSlide"/>
</Relationships>
</file>

<file path=ppt/slides/_rels/slide294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294-2.png" Type="http://schemas.openxmlformats.org/officeDocument/2006/relationships/image"/>
   <Relationship Id="rId3" Target="../notesSlides/notesSlide549.xml" Type="http://schemas.openxmlformats.org/officeDocument/2006/relationships/notesSlide"/>
</Relationships>
</file>

<file path=ppt/slides/_rels/slide295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295-2.png" Type="http://schemas.openxmlformats.org/officeDocument/2006/relationships/image"/>
   <Relationship Id="rId3" Target="../notesSlides/notesSlide550.xml" Type="http://schemas.openxmlformats.org/officeDocument/2006/relationships/notesSlide"/>
</Relationships>
</file>

<file path=ppt/slides/_rels/slide296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296-2.png" Type="http://schemas.openxmlformats.org/officeDocument/2006/relationships/image"/>
   <Relationship Id="rId3" Target="../notesSlides/notesSlide551.xml" Type="http://schemas.openxmlformats.org/officeDocument/2006/relationships/notesSlide"/>
</Relationships>
</file>

<file path=ppt/slides/_rels/slide297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297-2.png" Type="http://schemas.openxmlformats.org/officeDocument/2006/relationships/image"/>
   <Relationship Id="rId3" Target="../notesSlides/notesSlide552.xml" Type="http://schemas.openxmlformats.org/officeDocument/2006/relationships/notesSlide"/>
</Relationships>
</file>

<file path=ppt/slides/_rels/slide298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298-2.png" Type="http://schemas.openxmlformats.org/officeDocument/2006/relationships/image"/>
   <Relationship Id="rId3" Target="../notesSlides/notesSlide553.xml" Type="http://schemas.openxmlformats.org/officeDocument/2006/relationships/notesSlide"/>
</Relationships>
</file>

<file path=ppt/slides/_rels/slide299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299-2.png" Type="http://schemas.openxmlformats.org/officeDocument/2006/relationships/image"/>
   <Relationship Id="rId3" Target="../notesSlides/notesSlide554.xml" Type="http://schemas.openxmlformats.org/officeDocument/2006/relationships/notesSlide"/>
</Relationships>
</file>

<file path=ppt/slides/_rels/slide3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3-2.png" Type="http://schemas.openxmlformats.org/officeDocument/2006/relationships/image"/>
   <Relationship Id="rId3" Target="../notesSlides/notesSlide258.xml" Type="http://schemas.openxmlformats.org/officeDocument/2006/relationships/notesSlide"/>
</Relationships>
</file>

<file path=ppt/slides/_rels/slide30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30-2.png" Type="http://schemas.openxmlformats.org/officeDocument/2006/relationships/image"/>
   <Relationship Id="rId3" Target="../notesSlides/notesSlide285.xml" Type="http://schemas.openxmlformats.org/officeDocument/2006/relationships/notesSlide"/>
</Relationships>
</file>

<file path=ppt/slides/_rels/slide300.xml.rels><?xml version="1.0" encoding="utf-8"?>
<Relationships xmlns="http://schemas.openxmlformats.org/package/2006/relationships">

   
   <Relationship Id="rId1" Target="../slideLayouts/slideLayout8.xml" Type="http://schemas.openxmlformats.org/officeDocument/2006/relationships/slideLayout"/>

   
   <Relationship Id="rId2" Target="../media/image-300-2.png" Type="http://schemas.openxmlformats.org/officeDocument/2006/relationships/image"/>
   
   <Relationship Id="rId3" Target="../notesSlides/notesSlide555.xml" Type="http://schemas.openxmlformats.org/officeDocument/2006/relationships/notesSlide"/>

</Relationships>
</file>

<file path=ppt/slides/_rels/slide301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301-2.png" Type="http://schemas.openxmlformats.org/officeDocument/2006/relationships/image"/>
   <Relationship Id="rId3" Target="../notesSlides/notesSlide556.xml" Type="http://schemas.openxmlformats.org/officeDocument/2006/relationships/notesSlide"/>
</Relationships>
</file>

<file path=ppt/slides/_rels/slide302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302-2.png" Type="http://schemas.openxmlformats.org/officeDocument/2006/relationships/image"/>
   <Relationship Id="rId3" Target="../notesSlides/notesSlide557.xml" Type="http://schemas.openxmlformats.org/officeDocument/2006/relationships/notesSlide"/>
</Relationships>
</file>

<file path=ppt/slides/_rels/slide303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303-2.png" Type="http://schemas.openxmlformats.org/officeDocument/2006/relationships/image"/>
   <Relationship Id="rId3" Target="../notesSlides/notesSlide558.xml" Type="http://schemas.openxmlformats.org/officeDocument/2006/relationships/notesSlide"/>
</Relationships>
</file>

<file path=ppt/slides/_rels/slide304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304-2.png" Type="http://schemas.openxmlformats.org/officeDocument/2006/relationships/image"/>
   <Relationship Id="rId3" Target="../notesSlides/notesSlide559.xml" Type="http://schemas.openxmlformats.org/officeDocument/2006/relationships/notesSlide"/>
</Relationships>
</file>

<file path=ppt/slides/_rels/slide305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305-2.png" Type="http://schemas.openxmlformats.org/officeDocument/2006/relationships/image"/>
   <Relationship Id="rId3" Target="../notesSlides/notesSlide560.xml" Type="http://schemas.openxmlformats.org/officeDocument/2006/relationships/notesSlide"/>
</Relationships>
</file>

<file path=ppt/slides/_rels/slide306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306-2.png" Type="http://schemas.openxmlformats.org/officeDocument/2006/relationships/image"/>
   <Relationship Id="rId3" Target="../notesSlides/notesSlide561.xml" Type="http://schemas.openxmlformats.org/officeDocument/2006/relationships/notesSlide"/>
</Relationships>
</file>

<file path=ppt/slides/_rels/slide307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307-2.png" Type="http://schemas.openxmlformats.org/officeDocument/2006/relationships/image"/>
   <Relationship Id="rId3" Target="../notesSlides/notesSlide562.xml" Type="http://schemas.openxmlformats.org/officeDocument/2006/relationships/notesSlide"/>
</Relationships>
</file>

<file path=ppt/slides/_rels/slide308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308-2.png" Type="http://schemas.openxmlformats.org/officeDocument/2006/relationships/image"/>
   <Relationship Id="rId3" Target="../notesSlides/notesSlide563.xml" Type="http://schemas.openxmlformats.org/officeDocument/2006/relationships/notesSlide"/>
</Relationships>
</file>

<file path=ppt/slides/_rels/slide309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309-2.png" Type="http://schemas.openxmlformats.org/officeDocument/2006/relationships/image"/>
   <Relationship Id="rId3" Target="../notesSlides/notesSlide564.xml" Type="http://schemas.openxmlformats.org/officeDocument/2006/relationships/notesSlide"/>
</Relationships>
</file>

<file path=ppt/slides/_rels/slide31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31-2.png" Type="http://schemas.openxmlformats.org/officeDocument/2006/relationships/image"/>
   <Relationship Id="rId3" Target="../notesSlides/notesSlide286.xml" Type="http://schemas.openxmlformats.org/officeDocument/2006/relationships/notesSlide"/>
</Relationships>
</file>

<file path=ppt/slides/_rels/slide310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310-2.png" Type="http://schemas.openxmlformats.org/officeDocument/2006/relationships/image"/>
   <Relationship Id="rId3" Target="../notesSlides/notesSlide565.xml" Type="http://schemas.openxmlformats.org/officeDocument/2006/relationships/notesSlide"/>
</Relationships>
</file>

<file path=ppt/slides/_rels/slide311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311-2.png" Type="http://schemas.openxmlformats.org/officeDocument/2006/relationships/image"/>
   <Relationship Id="rId3" Target="../notesSlides/notesSlide566.xml" Type="http://schemas.openxmlformats.org/officeDocument/2006/relationships/notesSlide"/>
</Relationships>
</file>

<file path=ppt/slides/_rels/slide312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312-2.png" Type="http://schemas.openxmlformats.org/officeDocument/2006/relationships/image"/>
   <Relationship Id="rId3" Target="../notesSlides/notesSlide567.xml" Type="http://schemas.openxmlformats.org/officeDocument/2006/relationships/notesSlide"/>
</Relationships>
</file>

<file path=ppt/slides/_rels/slide313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313-2.png" Type="http://schemas.openxmlformats.org/officeDocument/2006/relationships/image"/>
   <Relationship Id="rId3" Target="../notesSlides/notesSlide568.xml" Type="http://schemas.openxmlformats.org/officeDocument/2006/relationships/notesSlide"/>
</Relationships>
</file>

<file path=ppt/slides/_rels/slide314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314-2.png" Type="http://schemas.openxmlformats.org/officeDocument/2006/relationships/image"/>
   <Relationship Id="rId3" Target="../notesSlides/notesSlide569.xml" Type="http://schemas.openxmlformats.org/officeDocument/2006/relationships/notesSlide"/>
</Relationships>
</file>

<file path=ppt/slides/_rels/slide315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315-2.png" Type="http://schemas.openxmlformats.org/officeDocument/2006/relationships/image"/>
   <Relationship Id="rId3" Target="../notesSlides/notesSlide570.xml" Type="http://schemas.openxmlformats.org/officeDocument/2006/relationships/notesSlide"/>
</Relationships>
</file>

<file path=ppt/slides/_rels/slide316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316-2.png" Type="http://schemas.openxmlformats.org/officeDocument/2006/relationships/image"/>
   <Relationship Id="rId3" Target="../notesSlides/notesSlide571.xml" Type="http://schemas.openxmlformats.org/officeDocument/2006/relationships/notesSlide"/>
</Relationships>
</file>

<file path=ppt/slides/_rels/slide317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317-2.png" Type="http://schemas.openxmlformats.org/officeDocument/2006/relationships/image"/>
   <Relationship Id="rId3" Target="../notesSlides/notesSlide572.xml" Type="http://schemas.openxmlformats.org/officeDocument/2006/relationships/notesSlide"/>
</Relationships>
</file>

<file path=ppt/slides/_rels/slide318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318-2.png" Type="http://schemas.openxmlformats.org/officeDocument/2006/relationships/image"/>
   <Relationship Id="rId3" Target="../notesSlides/notesSlide573.xml" Type="http://schemas.openxmlformats.org/officeDocument/2006/relationships/notesSlide"/>
</Relationships>
</file>

<file path=ppt/slides/_rels/slide319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319-2.png" Type="http://schemas.openxmlformats.org/officeDocument/2006/relationships/image"/>
   <Relationship Id="rId3" Target="../notesSlides/notesSlide574.xml" Type="http://schemas.openxmlformats.org/officeDocument/2006/relationships/notesSlide"/>
</Relationships>
</file>

<file path=ppt/slides/_rels/slide32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32-2.png" Type="http://schemas.openxmlformats.org/officeDocument/2006/relationships/image"/>
   <Relationship Id="rId3" Target="../notesSlides/notesSlide287.xml" Type="http://schemas.openxmlformats.org/officeDocument/2006/relationships/notesSlide"/>
</Relationships>
</file>

<file path=ppt/slides/_rels/slide320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320-2.png" Type="http://schemas.openxmlformats.org/officeDocument/2006/relationships/image"/>
   <Relationship Id="rId3" Target="../notesSlides/notesSlide575.xml" Type="http://schemas.openxmlformats.org/officeDocument/2006/relationships/notesSlide"/>
</Relationships>
</file>

<file path=ppt/slides/_rels/slide321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321-2.png" Type="http://schemas.openxmlformats.org/officeDocument/2006/relationships/image"/>
   <Relationship Id="rId3" Target="../notesSlides/notesSlide576.xml" Type="http://schemas.openxmlformats.org/officeDocument/2006/relationships/notesSlide"/>
</Relationships>
</file>

<file path=ppt/slides/_rels/slide322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322-2.png" Type="http://schemas.openxmlformats.org/officeDocument/2006/relationships/image"/>
   <Relationship Id="rId3" Target="../notesSlides/notesSlide577.xml" Type="http://schemas.openxmlformats.org/officeDocument/2006/relationships/notesSlide"/>
</Relationships>
</file>

<file path=ppt/slides/_rels/slide323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323-2.png" Type="http://schemas.openxmlformats.org/officeDocument/2006/relationships/image"/>
   <Relationship Id="rId3" Target="../notesSlides/notesSlide578.xml" Type="http://schemas.openxmlformats.org/officeDocument/2006/relationships/notesSlide"/>
</Relationships>
</file>

<file path=ppt/slides/_rels/slide324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324-2.png" Type="http://schemas.openxmlformats.org/officeDocument/2006/relationships/image"/>
   <Relationship Id="rId3" Target="../notesSlides/notesSlide579.xml" Type="http://schemas.openxmlformats.org/officeDocument/2006/relationships/notesSlide"/>
</Relationships>
</file>

<file path=ppt/slides/_rels/slide325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325-2.png" Type="http://schemas.openxmlformats.org/officeDocument/2006/relationships/image"/>
   <Relationship Id="rId3" Target="../notesSlides/notesSlide580.xml" Type="http://schemas.openxmlformats.org/officeDocument/2006/relationships/notesSlide"/>
</Relationships>
</file>

<file path=ppt/slides/_rels/slide326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326-2.png" Type="http://schemas.openxmlformats.org/officeDocument/2006/relationships/image"/>
   <Relationship Id="rId3" Target="../notesSlides/notesSlide581.xml" Type="http://schemas.openxmlformats.org/officeDocument/2006/relationships/notesSlide"/>
</Relationships>
</file>

<file path=ppt/slides/_rels/slide327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327-2.png" Type="http://schemas.openxmlformats.org/officeDocument/2006/relationships/image"/>
   <Relationship Id="rId3" Target="../notesSlides/notesSlide582.xml" Type="http://schemas.openxmlformats.org/officeDocument/2006/relationships/notesSlide"/>
</Relationships>
</file>

<file path=ppt/slides/_rels/slide328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328-2.png" Type="http://schemas.openxmlformats.org/officeDocument/2006/relationships/image"/>
   <Relationship Id="rId3" Target="../notesSlides/notesSlide583.xml" Type="http://schemas.openxmlformats.org/officeDocument/2006/relationships/notesSlide"/>
</Relationships>
</file>

<file path=ppt/slides/_rels/slide329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329-2.png" Type="http://schemas.openxmlformats.org/officeDocument/2006/relationships/image"/>
   <Relationship Id="rId3" Target="../notesSlides/notesSlide584.xml" Type="http://schemas.openxmlformats.org/officeDocument/2006/relationships/notesSlide"/>
</Relationships>
</file>

<file path=ppt/slides/_rels/slide33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33-2.png" Type="http://schemas.openxmlformats.org/officeDocument/2006/relationships/image"/>
   <Relationship Id="rId3" Target="../notesSlides/notesSlide288.xml" Type="http://schemas.openxmlformats.org/officeDocument/2006/relationships/notesSlide"/>
</Relationships>
</file>

<file path=ppt/slides/_rels/slide330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330-2.png" Type="http://schemas.openxmlformats.org/officeDocument/2006/relationships/image"/>
   <Relationship Id="rId3" Target="../notesSlides/notesSlide585.xml" Type="http://schemas.openxmlformats.org/officeDocument/2006/relationships/notesSlide"/>
</Relationships>
</file>

<file path=ppt/slides/_rels/slide331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331-2.png" Type="http://schemas.openxmlformats.org/officeDocument/2006/relationships/image"/>
   <Relationship Id="rId3" Target="../notesSlides/notesSlide586.xml" Type="http://schemas.openxmlformats.org/officeDocument/2006/relationships/notesSlide"/>
</Relationships>
</file>

<file path=ppt/slides/_rels/slide332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332-2.png" Type="http://schemas.openxmlformats.org/officeDocument/2006/relationships/image"/>
   <Relationship Id="rId3" Target="../notesSlides/notesSlide587.xml" Type="http://schemas.openxmlformats.org/officeDocument/2006/relationships/notesSlide"/>
</Relationships>
</file>

<file path=ppt/slides/_rels/slide333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333-2.png" Type="http://schemas.openxmlformats.org/officeDocument/2006/relationships/image"/>
   <Relationship Id="rId3" Target="../notesSlides/notesSlide588.xml" Type="http://schemas.openxmlformats.org/officeDocument/2006/relationships/notesSlide"/>
</Relationships>
</file>

<file path=ppt/slides/_rels/slide334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334-2.png" Type="http://schemas.openxmlformats.org/officeDocument/2006/relationships/image"/>
   <Relationship Id="rId3" Target="../notesSlides/notesSlide589.xml" Type="http://schemas.openxmlformats.org/officeDocument/2006/relationships/notesSlide"/>
</Relationships>
</file>

<file path=ppt/slides/_rels/slide335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335-2.png" Type="http://schemas.openxmlformats.org/officeDocument/2006/relationships/image"/>
   <Relationship Id="rId3" Target="../notesSlides/notesSlide590.xml" Type="http://schemas.openxmlformats.org/officeDocument/2006/relationships/notesSlide"/>
</Relationships>
</file>

<file path=ppt/slides/_rels/slide336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336-2.png" Type="http://schemas.openxmlformats.org/officeDocument/2006/relationships/image"/>
   <Relationship Id="rId3" Target="../notesSlides/notesSlide591.xml" Type="http://schemas.openxmlformats.org/officeDocument/2006/relationships/notesSlide"/>
</Relationships>
</file>

<file path=ppt/slides/_rels/slide337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337-2.png" Type="http://schemas.openxmlformats.org/officeDocument/2006/relationships/image"/>
   <Relationship Id="rId3" Target="../notesSlides/notesSlide592.xml" Type="http://schemas.openxmlformats.org/officeDocument/2006/relationships/notesSlide"/>
</Relationships>
</file>

<file path=ppt/slides/_rels/slide338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338-2.png" Type="http://schemas.openxmlformats.org/officeDocument/2006/relationships/image"/>
   <Relationship Id="rId3" Target="../notesSlides/notesSlide593.xml" Type="http://schemas.openxmlformats.org/officeDocument/2006/relationships/notesSlide"/>
</Relationships>
</file>

<file path=ppt/slides/_rels/slide339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339-2.png" Type="http://schemas.openxmlformats.org/officeDocument/2006/relationships/image"/>
   <Relationship Id="rId3" Target="../notesSlides/notesSlide594.xml" Type="http://schemas.openxmlformats.org/officeDocument/2006/relationships/notesSlide"/>
</Relationships>
</file>

<file path=ppt/slides/_rels/slide34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34-2.png" Type="http://schemas.openxmlformats.org/officeDocument/2006/relationships/image"/>
   <Relationship Id="rId3" Target="../notesSlides/notesSlide289.xml" Type="http://schemas.openxmlformats.org/officeDocument/2006/relationships/notesSlide"/>
</Relationships>
</file>

<file path=ppt/slides/_rels/slide340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340-2.png" Type="http://schemas.openxmlformats.org/officeDocument/2006/relationships/image"/>
   <Relationship Id="rId3" Target="../notesSlides/notesSlide595.xml" Type="http://schemas.openxmlformats.org/officeDocument/2006/relationships/notesSlide"/>
</Relationships>
</file>

<file path=ppt/slides/_rels/slide341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341-2.png" Type="http://schemas.openxmlformats.org/officeDocument/2006/relationships/image"/>
   <Relationship Id="rId3" Target="../notesSlides/notesSlide596.xml" Type="http://schemas.openxmlformats.org/officeDocument/2006/relationships/notesSlide"/>
</Relationships>
</file>

<file path=ppt/slides/_rels/slide342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342-2.png" Type="http://schemas.openxmlformats.org/officeDocument/2006/relationships/image"/>
   <Relationship Id="rId3" Target="../notesSlides/notesSlide597.xml" Type="http://schemas.openxmlformats.org/officeDocument/2006/relationships/notesSlide"/>
</Relationships>
</file>

<file path=ppt/slides/_rels/slide343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343-2.png" Type="http://schemas.openxmlformats.org/officeDocument/2006/relationships/image"/>
   <Relationship Id="rId3" Target="../notesSlides/notesSlide598.xml" Type="http://schemas.openxmlformats.org/officeDocument/2006/relationships/notesSlide"/>
</Relationships>
</file>

<file path=ppt/slides/_rels/slide344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344-2.png" Type="http://schemas.openxmlformats.org/officeDocument/2006/relationships/image"/>
   <Relationship Id="rId3" Target="../notesSlides/notesSlide599.xml" Type="http://schemas.openxmlformats.org/officeDocument/2006/relationships/notesSlide"/>
</Relationships>
</file>

<file path=ppt/slides/_rels/slide345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345-2.png" Type="http://schemas.openxmlformats.org/officeDocument/2006/relationships/image"/>
   <Relationship Id="rId3" Target="../notesSlides/notesSlide600.xml" Type="http://schemas.openxmlformats.org/officeDocument/2006/relationships/notesSlide"/>
</Relationships>
</file>

<file path=ppt/slides/_rels/slide346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346-2.png" Type="http://schemas.openxmlformats.org/officeDocument/2006/relationships/image"/>
   <Relationship Id="rId3" Target="../notesSlides/notesSlide601.xml" Type="http://schemas.openxmlformats.org/officeDocument/2006/relationships/notesSlide"/>
</Relationships>
</file>

<file path=ppt/slides/_rels/slide347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347-2.png" Type="http://schemas.openxmlformats.org/officeDocument/2006/relationships/image"/>
   <Relationship Id="rId3" Target="../notesSlides/notesSlide602.xml" Type="http://schemas.openxmlformats.org/officeDocument/2006/relationships/notesSlide"/>
</Relationships>
</file>

<file path=ppt/slides/_rels/slide348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348-2.png" Type="http://schemas.openxmlformats.org/officeDocument/2006/relationships/image"/>
   <Relationship Id="rId3" Target="../notesSlides/notesSlide603.xml" Type="http://schemas.openxmlformats.org/officeDocument/2006/relationships/notesSlide"/>
</Relationships>
</file>

<file path=ppt/slides/_rels/slide349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349-2.png" Type="http://schemas.openxmlformats.org/officeDocument/2006/relationships/image"/>
   <Relationship Id="rId3" Target="../notesSlides/notesSlide604.xml" Type="http://schemas.openxmlformats.org/officeDocument/2006/relationships/notesSlide"/>
</Relationships>
</file>

<file path=ppt/slides/_rels/slide35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35-2.png" Type="http://schemas.openxmlformats.org/officeDocument/2006/relationships/image"/>
   <Relationship Id="rId3" Target="../notesSlides/notesSlide290.xml" Type="http://schemas.openxmlformats.org/officeDocument/2006/relationships/notesSlide"/>
</Relationships>
</file>

<file path=ppt/slides/_rels/slide350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350-2.png" Type="http://schemas.openxmlformats.org/officeDocument/2006/relationships/image"/>
   <Relationship Id="rId3" Target="../notesSlides/notesSlide605.xml" Type="http://schemas.openxmlformats.org/officeDocument/2006/relationships/notesSlide"/>
</Relationships>
</file>

<file path=ppt/slides/_rels/slide351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351-2.png" Type="http://schemas.openxmlformats.org/officeDocument/2006/relationships/image"/>
   <Relationship Id="rId3" Target="../notesSlides/notesSlide606.xml" Type="http://schemas.openxmlformats.org/officeDocument/2006/relationships/notesSlide"/>
</Relationships>
</file>

<file path=ppt/slides/_rels/slide352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352-2.png" Type="http://schemas.openxmlformats.org/officeDocument/2006/relationships/image"/>
   <Relationship Id="rId3" Target="../notesSlides/notesSlide607.xml" Type="http://schemas.openxmlformats.org/officeDocument/2006/relationships/notesSlide"/>
</Relationships>
</file>

<file path=ppt/slides/_rels/slide353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353-2.png" Type="http://schemas.openxmlformats.org/officeDocument/2006/relationships/image"/>
   <Relationship Id="rId3" Target="../notesSlides/notesSlide608.xml" Type="http://schemas.openxmlformats.org/officeDocument/2006/relationships/notesSlide"/>
</Relationships>
</file>

<file path=ppt/slides/_rels/slide354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354-2.png" Type="http://schemas.openxmlformats.org/officeDocument/2006/relationships/image"/>
   <Relationship Id="rId3" Target="../notesSlides/notesSlide609.xml" Type="http://schemas.openxmlformats.org/officeDocument/2006/relationships/notesSlide"/>
</Relationships>
</file>

<file path=ppt/slides/_rels/slide355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355-2.png" Type="http://schemas.openxmlformats.org/officeDocument/2006/relationships/image"/>
   <Relationship Id="rId3" Target="../notesSlides/notesSlide610.xml" Type="http://schemas.openxmlformats.org/officeDocument/2006/relationships/notesSlide"/>
</Relationships>
</file>

<file path=ppt/slides/_rels/slide356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356-2.png" Type="http://schemas.openxmlformats.org/officeDocument/2006/relationships/image"/>
   <Relationship Id="rId3" Target="../notesSlides/notesSlide611.xml" Type="http://schemas.openxmlformats.org/officeDocument/2006/relationships/notesSlide"/>
</Relationships>
</file>

<file path=ppt/slides/_rels/slide357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357-2.png" Type="http://schemas.openxmlformats.org/officeDocument/2006/relationships/image"/>
   <Relationship Id="rId3" Target="../notesSlides/notesSlide612.xml" Type="http://schemas.openxmlformats.org/officeDocument/2006/relationships/notesSlide"/>
</Relationships>
</file>

<file path=ppt/slides/_rels/slide358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358-2.png" Type="http://schemas.openxmlformats.org/officeDocument/2006/relationships/image"/>
   <Relationship Id="rId3" Target="../notesSlides/notesSlide613.xml" Type="http://schemas.openxmlformats.org/officeDocument/2006/relationships/notesSlide"/>
</Relationships>
</file>

<file path=ppt/slides/_rels/slide359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359-2.png" Type="http://schemas.openxmlformats.org/officeDocument/2006/relationships/image"/>
   <Relationship Id="rId3" Target="../notesSlides/notesSlide614.xml" Type="http://schemas.openxmlformats.org/officeDocument/2006/relationships/notesSlide"/>
</Relationships>
</file>

<file path=ppt/slides/_rels/slide36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36-2.png" Type="http://schemas.openxmlformats.org/officeDocument/2006/relationships/image"/>
   <Relationship Id="rId3" Target="../notesSlides/notesSlide291.xml" Type="http://schemas.openxmlformats.org/officeDocument/2006/relationships/notesSlide"/>
</Relationships>
</file>

<file path=ppt/slides/_rels/slide360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360-2.png" Type="http://schemas.openxmlformats.org/officeDocument/2006/relationships/image"/>
   <Relationship Id="rId3" Target="../notesSlides/notesSlide615.xml" Type="http://schemas.openxmlformats.org/officeDocument/2006/relationships/notesSlide"/>
</Relationships>
</file>

<file path=ppt/slides/_rels/slide361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361-2.png" Type="http://schemas.openxmlformats.org/officeDocument/2006/relationships/image"/>
   <Relationship Id="rId3" Target="../notesSlides/notesSlide616.xml" Type="http://schemas.openxmlformats.org/officeDocument/2006/relationships/notesSlide"/>
</Relationships>
</file>

<file path=ppt/slides/_rels/slide362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362-2.png" Type="http://schemas.openxmlformats.org/officeDocument/2006/relationships/image"/>
   <Relationship Id="rId3" Target="../notesSlides/notesSlide617.xml" Type="http://schemas.openxmlformats.org/officeDocument/2006/relationships/notesSlide"/>
</Relationships>
</file>

<file path=ppt/slides/_rels/slide363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363-2.png" Type="http://schemas.openxmlformats.org/officeDocument/2006/relationships/image"/>
   <Relationship Id="rId3" Target="../notesSlides/notesSlide618.xml" Type="http://schemas.openxmlformats.org/officeDocument/2006/relationships/notesSlide"/>
</Relationships>
</file>

<file path=ppt/slides/_rels/slide364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364-2.png" Type="http://schemas.openxmlformats.org/officeDocument/2006/relationships/image"/>
   <Relationship Id="rId3" Target="../notesSlides/notesSlide619.xml" Type="http://schemas.openxmlformats.org/officeDocument/2006/relationships/notesSlide"/>
</Relationships>
</file>

<file path=ppt/slides/_rels/slide365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365-2.png" Type="http://schemas.openxmlformats.org/officeDocument/2006/relationships/image"/>
   <Relationship Id="rId3" Target="../notesSlides/notesSlide620.xml" Type="http://schemas.openxmlformats.org/officeDocument/2006/relationships/notesSlide"/>
</Relationships>
</file>

<file path=ppt/slides/_rels/slide366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366-2.png" Type="http://schemas.openxmlformats.org/officeDocument/2006/relationships/image"/>
   <Relationship Id="rId3" Target="../notesSlides/notesSlide621.xml" Type="http://schemas.openxmlformats.org/officeDocument/2006/relationships/notesSlide"/>
</Relationships>
</file>

<file path=ppt/slides/_rels/slide367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367-2.png" Type="http://schemas.openxmlformats.org/officeDocument/2006/relationships/image"/>
   <Relationship Id="rId3" Target="../notesSlides/notesSlide622.xml" Type="http://schemas.openxmlformats.org/officeDocument/2006/relationships/notesSlide"/>
</Relationships>
</file>

<file path=ppt/slides/_rels/slide368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368-2.png" Type="http://schemas.openxmlformats.org/officeDocument/2006/relationships/image"/>
   <Relationship Id="rId3" Target="../notesSlides/notesSlide623.xml" Type="http://schemas.openxmlformats.org/officeDocument/2006/relationships/notesSlide"/>
</Relationships>
</file>

<file path=ppt/slides/_rels/slide369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369-2.png" Type="http://schemas.openxmlformats.org/officeDocument/2006/relationships/image"/>
   <Relationship Id="rId3" Target="../notesSlides/notesSlide624.xml" Type="http://schemas.openxmlformats.org/officeDocument/2006/relationships/notesSlide"/>
</Relationships>
</file>

<file path=ppt/slides/_rels/slide37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37-2.png" Type="http://schemas.openxmlformats.org/officeDocument/2006/relationships/image"/>
   <Relationship Id="rId3" Target="../notesSlides/notesSlide292.xml" Type="http://schemas.openxmlformats.org/officeDocument/2006/relationships/notesSlide"/>
</Relationships>
</file>

<file path=ppt/slides/_rels/slide370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370-2.png" Type="http://schemas.openxmlformats.org/officeDocument/2006/relationships/image"/>
   <Relationship Id="rId3" Target="../notesSlides/notesSlide625.xml" Type="http://schemas.openxmlformats.org/officeDocument/2006/relationships/notesSlide"/>
</Relationships>
</file>

<file path=ppt/slides/_rels/slide371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371-2.png" Type="http://schemas.openxmlformats.org/officeDocument/2006/relationships/image"/>
   <Relationship Id="rId3" Target="../notesSlides/notesSlide626.xml" Type="http://schemas.openxmlformats.org/officeDocument/2006/relationships/notesSlide"/>
</Relationships>
</file>

<file path=ppt/slides/_rels/slide372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372-2.png" Type="http://schemas.openxmlformats.org/officeDocument/2006/relationships/image"/>
   <Relationship Id="rId3" Target="../notesSlides/notesSlide627.xml" Type="http://schemas.openxmlformats.org/officeDocument/2006/relationships/notesSlide"/>
</Relationships>
</file>

<file path=ppt/slides/_rels/slide373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373-2.png" Type="http://schemas.openxmlformats.org/officeDocument/2006/relationships/image"/>
   <Relationship Id="rId3" Target="../notesSlides/notesSlide628.xml" Type="http://schemas.openxmlformats.org/officeDocument/2006/relationships/notesSlide"/>
</Relationships>
</file>

<file path=ppt/slides/_rels/slide374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374-2.png" Type="http://schemas.openxmlformats.org/officeDocument/2006/relationships/image"/>
   <Relationship Id="rId3" Target="../notesSlides/notesSlide629.xml" Type="http://schemas.openxmlformats.org/officeDocument/2006/relationships/notesSlide"/>
</Relationships>
</file>

<file path=ppt/slides/_rels/slide375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375-2.png" Type="http://schemas.openxmlformats.org/officeDocument/2006/relationships/image"/>
   <Relationship Id="rId3" Target="../notesSlides/notesSlide630.xml" Type="http://schemas.openxmlformats.org/officeDocument/2006/relationships/notesSlide"/>
</Relationships>
</file>

<file path=ppt/slides/_rels/slide376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376-2.png" Type="http://schemas.openxmlformats.org/officeDocument/2006/relationships/image"/>
   <Relationship Id="rId3" Target="../notesSlides/notesSlide631.xml" Type="http://schemas.openxmlformats.org/officeDocument/2006/relationships/notesSlide"/>
</Relationships>
</file>

<file path=ppt/slides/_rels/slide377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377-2.png" Type="http://schemas.openxmlformats.org/officeDocument/2006/relationships/image"/>
   <Relationship Id="rId3" Target="../notesSlides/notesSlide632.xml" Type="http://schemas.openxmlformats.org/officeDocument/2006/relationships/notesSlide"/>
</Relationships>
</file>

<file path=ppt/slides/_rels/slide378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378-2.png" Type="http://schemas.openxmlformats.org/officeDocument/2006/relationships/image"/>
   <Relationship Id="rId3" Target="../notesSlides/notesSlide633.xml" Type="http://schemas.openxmlformats.org/officeDocument/2006/relationships/notesSlide"/>
</Relationships>
</file>

<file path=ppt/slides/_rels/slide379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379-2.png" Type="http://schemas.openxmlformats.org/officeDocument/2006/relationships/image"/>
   <Relationship Id="rId3" Target="../notesSlides/notesSlide634.xml" Type="http://schemas.openxmlformats.org/officeDocument/2006/relationships/notesSlide"/>
</Relationships>
</file>

<file path=ppt/slides/_rels/slide38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38-2.png" Type="http://schemas.openxmlformats.org/officeDocument/2006/relationships/image"/>
   <Relationship Id="rId3" Target="../notesSlides/notesSlide293.xml" Type="http://schemas.openxmlformats.org/officeDocument/2006/relationships/notesSlide"/>
</Relationships>
</file>

<file path=ppt/slides/_rels/slide380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380-2.png" Type="http://schemas.openxmlformats.org/officeDocument/2006/relationships/image"/>
   <Relationship Id="rId3" Target="../notesSlides/notesSlide635.xml" Type="http://schemas.openxmlformats.org/officeDocument/2006/relationships/notesSlide"/>
</Relationships>
</file>

<file path=ppt/slides/_rels/slide381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381-2.png" Type="http://schemas.openxmlformats.org/officeDocument/2006/relationships/image"/>
   <Relationship Id="rId3" Target="../notesSlides/notesSlide636.xml" Type="http://schemas.openxmlformats.org/officeDocument/2006/relationships/notesSlide"/>
</Relationships>
</file>

<file path=ppt/slides/_rels/slide382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382-2.png" Type="http://schemas.openxmlformats.org/officeDocument/2006/relationships/image"/>
   <Relationship Id="rId3" Target="../notesSlides/notesSlide637.xml" Type="http://schemas.openxmlformats.org/officeDocument/2006/relationships/notesSlide"/>
</Relationships>
</file>

<file path=ppt/slides/_rels/slide383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383-2.png" Type="http://schemas.openxmlformats.org/officeDocument/2006/relationships/image"/>
   <Relationship Id="rId3" Target="../notesSlides/notesSlide638.xml" Type="http://schemas.openxmlformats.org/officeDocument/2006/relationships/notesSlide"/>
</Relationships>
</file>

<file path=ppt/slides/_rels/slide384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384-2.png" Type="http://schemas.openxmlformats.org/officeDocument/2006/relationships/image"/>
   <Relationship Id="rId3" Target="../notesSlides/notesSlide639.xml" Type="http://schemas.openxmlformats.org/officeDocument/2006/relationships/notesSlide"/>
</Relationships>
</file>

<file path=ppt/slides/_rels/slide385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385-2.png" Type="http://schemas.openxmlformats.org/officeDocument/2006/relationships/image"/>
   <Relationship Id="rId3" Target="../notesSlides/notesSlide640.xml" Type="http://schemas.openxmlformats.org/officeDocument/2006/relationships/notesSlide"/>
</Relationships>
</file>

<file path=ppt/slides/_rels/slide386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386-2.png" Type="http://schemas.openxmlformats.org/officeDocument/2006/relationships/image"/>
   <Relationship Id="rId3" Target="../notesSlides/notesSlide641.xml" Type="http://schemas.openxmlformats.org/officeDocument/2006/relationships/notesSlide"/>
</Relationships>
</file>

<file path=ppt/slides/_rels/slide387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387-2.png" Type="http://schemas.openxmlformats.org/officeDocument/2006/relationships/image"/>
   <Relationship Id="rId3" Target="../notesSlides/notesSlide642.xml" Type="http://schemas.openxmlformats.org/officeDocument/2006/relationships/notesSlide"/>
</Relationships>
</file>

<file path=ppt/slides/_rels/slide388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388-2.png" Type="http://schemas.openxmlformats.org/officeDocument/2006/relationships/image"/>
   <Relationship Id="rId3" Target="../notesSlides/notesSlide643.xml" Type="http://schemas.openxmlformats.org/officeDocument/2006/relationships/notesSlide"/>
</Relationships>
</file>

<file path=ppt/slides/_rels/slide389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389-2.png" Type="http://schemas.openxmlformats.org/officeDocument/2006/relationships/image"/>
   <Relationship Id="rId3" Target="../notesSlides/notesSlide644.xml" Type="http://schemas.openxmlformats.org/officeDocument/2006/relationships/notesSlide"/>
</Relationships>
</file>

<file path=ppt/slides/_rels/slide39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39-2.png" Type="http://schemas.openxmlformats.org/officeDocument/2006/relationships/image"/>
   <Relationship Id="rId3" Target="../notesSlides/notesSlide294.xml" Type="http://schemas.openxmlformats.org/officeDocument/2006/relationships/notesSlide"/>
</Relationships>
</file>

<file path=ppt/slides/_rels/slide390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390-2.png" Type="http://schemas.openxmlformats.org/officeDocument/2006/relationships/image"/>
   <Relationship Id="rId3" Target="../notesSlides/notesSlide645.xml" Type="http://schemas.openxmlformats.org/officeDocument/2006/relationships/notesSlide"/>
</Relationships>
</file>

<file path=ppt/slides/_rels/slide391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391-2.png" Type="http://schemas.openxmlformats.org/officeDocument/2006/relationships/image"/>
   <Relationship Id="rId3" Target="../notesSlides/notesSlide646.xml" Type="http://schemas.openxmlformats.org/officeDocument/2006/relationships/notesSlide"/>
</Relationships>
</file>

<file path=ppt/slides/_rels/slide392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392-2.png" Type="http://schemas.openxmlformats.org/officeDocument/2006/relationships/image"/>
   <Relationship Id="rId3" Target="../notesSlides/notesSlide647.xml" Type="http://schemas.openxmlformats.org/officeDocument/2006/relationships/notesSlide"/>
</Relationships>
</file>

<file path=ppt/slides/_rels/slide393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393-2.png" Type="http://schemas.openxmlformats.org/officeDocument/2006/relationships/image"/>
   <Relationship Id="rId3" Target="../notesSlides/notesSlide648.xml" Type="http://schemas.openxmlformats.org/officeDocument/2006/relationships/notesSlide"/>
</Relationships>
</file>

<file path=ppt/slides/_rels/slide394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394-2.png" Type="http://schemas.openxmlformats.org/officeDocument/2006/relationships/image"/>
   <Relationship Id="rId3" Target="../notesSlides/notesSlide649.xml" Type="http://schemas.openxmlformats.org/officeDocument/2006/relationships/notesSlide"/>
</Relationships>
</file>

<file path=ppt/slides/_rels/slide395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395-2.png" Type="http://schemas.openxmlformats.org/officeDocument/2006/relationships/image"/>
   <Relationship Id="rId3" Target="../notesSlides/notesSlide650.xml" Type="http://schemas.openxmlformats.org/officeDocument/2006/relationships/notesSlide"/>
</Relationships>
</file>

<file path=ppt/slides/_rels/slide396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396-2.png" Type="http://schemas.openxmlformats.org/officeDocument/2006/relationships/image"/>
   <Relationship Id="rId3" Target="../notesSlides/notesSlide651.xml" Type="http://schemas.openxmlformats.org/officeDocument/2006/relationships/notesSlide"/>
</Relationships>
</file>

<file path=ppt/slides/_rels/slide397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397-2.png" Type="http://schemas.openxmlformats.org/officeDocument/2006/relationships/image"/>
   <Relationship Id="rId3" Target="../notesSlides/notesSlide652.xml" Type="http://schemas.openxmlformats.org/officeDocument/2006/relationships/notesSlide"/>
</Relationships>
</file>

<file path=ppt/slides/_rels/slide398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398-2.png" Type="http://schemas.openxmlformats.org/officeDocument/2006/relationships/image"/>
   <Relationship Id="rId3" Target="../notesSlides/notesSlide653.xml" Type="http://schemas.openxmlformats.org/officeDocument/2006/relationships/notesSlide"/>
</Relationships>
</file>

<file path=ppt/slides/_rels/slide399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399-2.png" Type="http://schemas.openxmlformats.org/officeDocument/2006/relationships/image"/>
   <Relationship Id="rId3" Target="../notesSlides/notesSlide654.xml" Type="http://schemas.openxmlformats.org/officeDocument/2006/relationships/notesSlide"/>
</Relationships>
</file>

<file path=ppt/slides/_rels/slide4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4-2.png" Type="http://schemas.openxmlformats.org/officeDocument/2006/relationships/image"/>
   <Relationship Id="rId3" Target="../notesSlides/notesSlide259.xml" Type="http://schemas.openxmlformats.org/officeDocument/2006/relationships/notesSlide"/>
</Relationships>
</file>

<file path=ppt/slides/_rels/slide40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40-2.png" Type="http://schemas.openxmlformats.org/officeDocument/2006/relationships/image"/>
   <Relationship Id="rId3" Target="../notesSlides/notesSlide295.xml" Type="http://schemas.openxmlformats.org/officeDocument/2006/relationships/notesSlide"/>
</Relationships>
</file>

<file path=ppt/slides/_rels/slide400.xml.rels><?xml version="1.0" encoding="utf-8"?>
<Relationships xmlns="http://schemas.openxmlformats.org/package/2006/relationships">

   
   <Relationship Id="rId1" Target="../slideLayouts/slideLayout8.xml" Type="http://schemas.openxmlformats.org/officeDocument/2006/relationships/slideLayout"/>

   
   <Relationship Id="rId2" Target="../media/image-400-2.png" Type="http://schemas.openxmlformats.org/officeDocument/2006/relationships/image"/>
   
   <Relationship Id="rId3" Target="../notesSlides/notesSlide655.xml" Type="http://schemas.openxmlformats.org/officeDocument/2006/relationships/notesSlide"/>

</Relationships>
</file>

<file path=ppt/slides/_rels/slide401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401-2.png" Type="http://schemas.openxmlformats.org/officeDocument/2006/relationships/image"/>
   <Relationship Id="rId3" Target="../notesSlides/notesSlide656.xml" Type="http://schemas.openxmlformats.org/officeDocument/2006/relationships/notesSlide"/>
</Relationships>
</file>

<file path=ppt/slides/_rels/slide402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402-2.png" Type="http://schemas.openxmlformats.org/officeDocument/2006/relationships/image"/>
   <Relationship Id="rId3" Target="../notesSlides/notesSlide657.xml" Type="http://schemas.openxmlformats.org/officeDocument/2006/relationships/notesSlide"/>
</Relationships>
</file>

<file path=ppt/slides/_rels/slide403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403-2.png" Type="http://schemas.openxmlformats.org/officeDocument/2006/relationships/image"/>
   <Relationship Id="rId3" Target="../notesSlides/notesSlide658.xml" Type="http://schemas.openxmlformats.org/officeDocument/2006/relationships/notesSlide"/>
</Relationships>
</file>

<file path=ppt/slides/_rels/slide404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404-2.png" Type="http://schemas.openxmlformats.org/officeDocument/2006/relationships/image"/>
   <Relationship Id="rId3" Target="../notesSlides/notesSlide659.xml" Type="http://schemas.openxmlformats.org/officeDocument/2006/relationships/notesSlide"/>
</Relationships>
</file>

<file path=ppt/slides/_rels/slide405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405-2.png" Type="http://schemas.openxmlformats.org/officeDocument/2006/relationships/image"/>
   <Relationship Id="rId3" Target="../notesSlides/notesSlide660.xml" Type="http://schemas.openxmlformats.org/officeDocument/2006/relationships/notesSlide"/>
</Relationships>
</file>

<file path=ppt/slides/_rels/slide406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406-2.png" Type="http://schemas.openxmlformats.org/officeDocument/2006/relationships/image"/>
   <Relationship Id="rId3" Target="../notesSlides/notesSlide661.xml" Type="http://schemas.openxmlformats.org/officeDocument/2006/relationships/notesSlide"/>
</Relationships>
</file>

<file path=ppt/slides/_rels/slide407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407-2.png" Type="http://schemas.openxmlformats.org/officeDocument/2006/relationships/image"/>
   <Relationship Id="rId3" Target="../notesSlides/notesSlide662.xml" Type="http://schemas.openxmlformats.org/officeDocument/2006/relationships/notesSlide"/>
</Relationships>
</file>

<file path=ppt/slides/_rels/slide408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408-2.png" Type="http://schemas.openxmlformats.org/officeDocument/2006/relationships/image"/>
   <Relationship Id="rId3" Target="../notesSlides/notesSlide663.xml" Type="http://schemas.openxmlformats.org/officeDocument/2006/relationships/notesSlide"/>
</Relationships>
</file>

<file path=ppt/slides/_rels/slide409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409-2.png" Type="http://schemas.openxmlformats.org/officeDocument/2006/relationships/image"/>
   <Relationship Id="rId3" Target="../notesSlides/notesSlide664.xml" Type="http://schemas.openxmlformats.org/officeDocument/2006/relationships/notesSlide"/>
</Relationships>
</file>

<file path=ppt/slides/_rels/slide41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41-2.png" Type="http://schemas.openxmlformats.org/officeDocument/2006/relationships/image"/>
   <Relationship Id="rId3" Target="../notesSlides/notesSlide296.xml" Type="http://schemas.openxmlformats.org/officeDocument/2006/relationships/notesSlide"/>
</Relationships>
</file>

<file path=ppt/slides/_rels/slide410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410-2.png" Type="http://schemas.openxmlformats.org/officeDocument/2006/relationships/image"/>
   <Relationship Id="rId3" Target="../notesSlides/notesSlide665.xml" Type="http://schemas.openxmlformats.org/officeDocument/2006/relationships/notesSlide"/>
</Relationships>
</file>

<file path=ppt/slides/_rels/slide411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411-2.png" Type="http://schemas.openxmlformats.org/officeDocument/2006/relationships/image"/>
   <Relationship Id="rId3" Target="../notesSlides/notesSlide666.xml" Type="http://schemas.openxmlformats.org/officeDocument/2006/relationships/notesSlide"/>
</Relationships>
</file>

<file path=ppt/slides/_rels/slide412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412-2.png" Type="http://schemas.openxmlformats.org/officeDocument/2006/relationships/image"/>
   <Relationship Id="rId3" Target="../notesSlides/notesSlide667.xml" Type="http://schemas.openxmlformats.org/officeDocument/2006/relationships/notesSlide"/>
</Relationships>
</file>

<file path=ppt/slides/_rels/slide413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413-2.png" Type="http://schemas.openxmlformats.org/officeDocument/2006/relationships/image"/>
   <Relationship Id="rId3" Target="../notesSlides/notesSlide668.xml" Type="http://schemas.openxmlformats.org/officeDocument/2006/relationships/notesSlide"/>
</Relationships>
</file>

<file path=ppt/slides/_rels/slide414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414-2.png" Type="http://schemas.openxmlformats.org/officeDocument/2006/relationships/image"/>
   <Relationship Id="rId3" Target="../notesSlides/notesSlide669.xml" Type="http://schemas.openxmlformats.org/officeDocument/2006/relationships/notesSlide"/>
</Relationships>
</file>

<file path=ppt/slides/_rels/slide415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415-2.png" Type="http://schemas.openxmlformats.org/officeDocument/2006/relationships/image"/>
   <Relationship Id="rId3" Target="../notesSlides/notesSlide670.xml" Type="http://schemas.openxmlformats.org/officeDocument/2006/relationships/notesSlide"/>
</Relationships>
</file>

<file path=ppt/slides/_rels/slide416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416-2.png" Type="http://schemas.openxmlformats.org/officeDocument/2006/relationships/image"/>
   <Relationship Id="rId3" Target="../notesSlides/notesSlide671.xml" Type="http://schemas.openxmlformats.org/officeDocument/2006/relationships/notesSlide"/>
</Relationships>
</file>

<file path=ppt/slides/_rels/slide417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417-2.png" Type="http://schemas.openxmlformats.org/officeDocument/2006/relationships/image"/>
   <Relationship Id="rId3" Target="../notesSlides/notesSlide672.xml" Type="http://schemas.openxmlformats.org/officeDocument/2006/relationships/notesSlide"/>
</Relationships>
</file>

<file path=ppt/slides/_rels/slide418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418-2.png" Type="http://schemas.openxmlformats.org/officeDocument/2006/relationships/image"/>
   <Relationship Id="rId3" Target="../notesSlides/notesSlide673.xml" Type="http://schemas.openxmlformats.org/officeDocument/2006/relationships/notesSlide"/>
</Relationships>
</file>

<file path=ppt/slides/_rels/slide419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419-2.png" Type="http://schemas.openxmlformats.org/officeDocument/2006/relationships/image"/>
   <Relationship Id="rId3" Target="../notesSlides/notesSlide674.xml" Type="http://schemas.openxmlformats.org/officeDocument/2006/relationships/notesSlide"/>
</Relationships>
</file>

<file path=ppt/slides/_rels/slide42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42-2.png" Type="http://schemas.openxmlformats.org/officeDocument/2006/relationships/image"/>
   <Relationship Id="rId3" Target="../notesSlides/notesSlide297.xml" Type="http://schemas.openxmlformats.org/officeDocument/2006/relationships/notesSlide"/>
</Relationships>
</file>

<file path=ppt/slides/_rels/slide420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420-2.png" Type="http://schemas.openxmlformats.org/officeDocument/2006/relationships/image"/>
   <Relationship Id="rId3" Target="../notesSlides/notesSlide675.xml" Type="http://schemas.openxmlformats.org/officeDocument/2006/relationships/notesSlide"/>
</Relationships>
</file>

<file path=ppt/slides/_rels/slide421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421-2.png" Type="http://schemas.openxmlformats.org/officeDocument/2006/relationships/image"/>
   <Relationship Id="rId3" Target="../notesSlides/notesSlide676.xml" Type="http://schemas.openxmlformats.org/officeDocument/2006/relationships/notesSlide"/>
</Relationships>
</file>

<file path=ppt/slides/_rels/slide422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422-2.png" Type="http://schemas.openxmlformats.org/officeDocument/2006/relationships/image"/>
   <Relationship Id="rId3" Target="../notesSlides/notesSlide677.xml" Type="http://schemas.openxmlformats.org/officeDocument/2006/relationships/notesSlide"/>
</Relationships>
</file>

<file path=ppt/slides/_rels/slide423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423-2.png" Type="http://schemas.openxmlformats.org/officeDocument/2006/relationships/image"/>
   <Relationship Id="rId3" Target="../notesSlides/notesSlide678.xml" Type="http://schemas.openxmlformats.org/officeDocument/2006/relationships/notesSlide"/>
</Relationships>
</file>

<file path=ppt/slides/_rels/slide424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424-2.png" Type="http://schemas.openxmlformats.org/officeDocument/2006/relationships/image"/>
   <Relationship Id="rId3" Target="../notesSlides/notesSlide679.xml" Type="http://schemas.openxmlformats.org/officeDocument/2006/relationships/notesSlide"/>
</Relationships>
</file>

<file path=ppt/slides/_rels/slide425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425-2.png" Type="http://schemas.openxmlformats.org/officeDocument/2006/relationships/image"/>
   <Relationship Id="rId3" Target="../notesSlides/notesSlide680.xml" Type="http://schemas.openxmlformats.org/officeDocument/2006/relationships/notesSlide"/>
</Relationships>
</file>

<file path=ppt/slides/_rels/slide426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426-2.png" Type="http://schemas.openxmlformats.org/officeDocument/2006/relationships/image"/>
   <Relationship Id="rId3" Target="../notesSlides/notesSlide681.xml" Type="http://schemas.openxmlformats.org/officeDocument/2006/relationships/notesSlide"/>
</Relationships>
</file>

<file path=ppt/slides/_rels/slide427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427-2.png" Type="http://schemas.openxmlformats.org/officeDocument/2006/relationships/image"/>
   <Relationship Id="rId3" Target="../notesSlides/notesSlide682.xml" Type="http://schemas.openxmlformats.org/officeDocument/2006/relationships/notesSlide"/>
</Relationships>
</file>

<file path=ppt/slides/_rels/slide428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428-2.png" Type="http://schemas.openxmlformats.org/officeDocument/2006/relationships/image"/>
   <Relationship Id="rId3" Target="../notesSlides/notesSlide683.xml" Type="http://schemas.openxmlformats.org/officeDocument/2006/relationships/notesSlide"/>
</Relationships>
</file>

<file path=ppt/slides/_rels/slide429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429-2.png" Type="http://schemas.openxmlformats.org/officeDocument/2006/relationships/image"/>
   <Relationship Id="rId3" Target="../notesSlides/notesSlide684.xml" Type="http://schemas.openxmlformats.org/officeDocument/2006/relationships/notesSlide"/>
</Relationships>
</file>

<file path=ppt/slides/_rels/slide43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43-2.png" Type="http://schemas.openxmlformats.org/officeDocument/2006/relationships/image"/>
   <Relationship Id="rId3" Target="../notesSlides/notesSlide298.xml" Type="http://schemas.openxmlformats.org/officeDocument/2006/relationships/notesSlide"/>
</Relationships>
</file>

<file path=ppt/slides/_rels/slide430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430-2.png" Type="http://schemas.openxmlformats.org/officeDocument/2006/relationships/image"/>
   <Relationship Id="rId3" Target="../notesSlides/notesSlide685.xml" Type="http://schemas.openxmlformats.org/officeDocument/2006/relationships/notesSlide"/>
</Relationships>
</file>

<file path=ppt/slides/_rels/slide431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431-2.png" Type="http://schemas.openxmlformats.org/officeDocument/2006/relationships/image"/>
   <Relationship Id="rId3" Target="../notesSlides/notesSlide686.xml" Type="http://schemas.openxmlformats.org/officeDocument/2006/relationships/notesSlide"/>
</Relationships>
</file>

<file path=ppt/slides/_rels/slide432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432-2.png" Type="http://schemas.openxmlformats.org/officeDocument/2006/relationships/image"/>
   <Relationship Id="rId3" Target="../notesSlides/notesSlide687.xml" Type="http://schemas.openxmlformats.org/officeDocument/2006/relationships/notesSlide"/>
</Relationships>
</file>

<file path=ppt/slides/_rels/slide433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433-2.png" Type="http://schemas.openxmlformats.org/officeDocument/2006/relationships/image"/>
   <Relationship Id="rId3" Target="../notesSlides/notesSlide688.xml" Type="http://schemas.openxmlformats.org/officeDocument/2006/relationships/notesSlide"/>
</Relationships>
</file>

<file path=ppt/slides/_rels/slide434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434-2.png" Type="http://schemas.openxmlformats.org/officeDocument/2006/relationships/image"/>
   <Relationship Id="rId3" Target="../notesSlides/notesSlide689.xml" Type="http://schemas.openxmlformats.org/officeDocument/2006/relationships/notesSlide"/>
</Relationships>
</file>

<file path=ppt/slides/_rels/slide435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435-2.png" Type="http://schemas.openxmlformats.org/officeDocument/2006/relationships/image"/>
   <Relationship Id="rId3" Target="../notesSlides/notesSlide690.xml" Type="http://schemas.openxmlformats.org/officeDocument/2006/relationships/notesSlide"/>
</Relationships>
</file>

<file path=ppt/slides/_rels/slide436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436-2.png" Type="http://schemas.openxmlformats.org/officeDocument/2006/relationships/image"/>
   <Relationship Id="rId3" Target="../notesSlides/notesSlide691.xml" Type="http://schemas.openxmlformats.org/officeDocument/2006/relationships/notesSlide"/>
</Relationships>
</file>

<file path=ppt/slides/_rels/slide437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437-2.png" Type="http://schemas.openxmlformats.org/officeDocument/2006/relationships/image"/>
   <Relationship Id="rId3" Target="../notesSlides/notesSlide692.xml" Type="http://schemas.openxmlformats.org/officeDocument/2006/relationships/notesSlide"/>
</Relationships>
</file>

<file path=ppt/slides/_rels/slide438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438-2.png" Type="http://schemas.openxmlformats.org/officeDocument/2006/relationships/image"/>
   <Relationship Id="rId3" Target="../notesSlides/notesSlide693.xml" Type="http://schemas.openxmlformats.org/officeDocument/2006/relationships/notesSlide"/>
</Relationships>
</file>

<file path=ppt/slides/_rels/slide439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439-2.png" Type="http://schemas.openxmlformats.org/officeDocument/2006/relationships/image"/>
   <Relationship Id="rId3" Target="../notesSlides/notesSlide694.xml" Type="http://schemas.openxmlformats.org/officeDocument/2006/relationships/notesSlide"/>
</Relationships>
</file>

<file path=ppt/slides/_rels/slide44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44-2.png" Type="http://schemas.openxmlformats.org/officeDocument/2006/relationships/image"/>
   <Relationship Id="rId3" Target="../notesSlides/notesSlide299.xml" Type="http://schemas.openxmlformats.org/officeDocument/2006/relationships/notesSlide"/>
</Relationships>
</file>

<file path=ppt/slides/_rels/slide440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440-2.png" Type="http://schemas.openxmlformats.org/officeDocument/2006/relationships/image"/>
   <Relationship Id="rId3" Target="../notesSlides/notesSlide695.xml" Type="http://schemas.openxmlformats.org/officeDocument/2006/relationships/notesSlide"/>
</Relationships>
</file>

<file path=ppt/slides/_rels/slide441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441-2.png" Type="http://schemas.openxmlformats.org/officeDocument/2006/relationships/image"/>
   <Relationship Id="rId3" Target="../notesSlides/notesSlide696.xml" Type="http://schemas.openxmlformats.org/officeDocument/2006/relationships/notesSlide"/>
</Relationships>
</file>

<file path=ppt/slides/_rels/slide442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442-2.png" Type="http://schemas.openxmlformats.org/officeDocument/2006/relationships/image"/>
   <Relationship Id="rId3" Target="../notesSlides/notesSlide697.xml" Type="http://schemas.openxmlformats.org/officeDocument/2006/relationships/notesSlide"/>
</Relationships>
</file>

<file path=ppt/slides/_rels/slide443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443-2.png" Type="http://schemas.openxmlformats.org/officeDocument/2006/relationships/image"/>
   <Relationship Id="rId3" Target="../notesSlides/notesSlide698.xml" Type="http://schemas.openxmlformats.org/officeDocument/2006/relationships/notesSlide"/>
</Relationships>
</file>

<file path=ppt/slides/_rels/slide444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444-2.png" Type="http://schemas.openxmlformats.org/officeDocument/2006/relationships/image"/>
   <Relationship Id="rId3" Target="../notesSlides/notesSlide699.xml" Type="http://schemas.openxmlformats.org/officeDocument/2006/relationships/notesSlide"/>
</Relationships>
</file>

<file path=ppt/slides/_rels/slide445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445-2.png" Type="http://schemas.openxmlformats.org/officeDocument/2006/relationships/image"/>
   <Relationship Id="rId3" Target="../notesSlides/notesSlide700.xml" Type="http://schemas.openxmlformats.org/officeDocument/2006/relationships/notesSlide"/>
</Relationships>
</file>

<file path=ppt/slides/_rels/slide446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446-2.png" Type="http://schemas.openxmlformats.org/officeDocument/2006/relationships/image"/>
   <Relationship Id="rId3" Target="../notesSlides/notesSlide701.xml" Type="http://schemas.openxmlformats.org/officeDocument/2006/relationships/notesSlide"/>
</Relationships>
</file>

<file path=ppt/slides/_rels/slide447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447-2.png" Type="http://schemas.openxmlformats.org/officeDocument/2006/relationships/image"/>
   <Relationship Id="rId3" Target="../notesSlides/notesSlide702.xml" Type="http://schemas.openxmlformats.org/officeDocument/2006/relationships/notesSlide"/>
</Relationships>
</file>

<file path=ppt/slides/_rels/slide448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448-2.png" Type="http://schemas.openxmlformats.org/officeDocument/2006/relationships/image"/>
   <Relationship Id="rId3" Target="../notesSlides/notesSlide703.xml" Type="http://schemas.openxmlformats.org/officeDocument/2006/relationships/notesSlide"/>
</Relationships>
</file>

<file path=ppt/slides/_rels/slide449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449-2.png" Type="http://schemas.openxmlformats.org/officeDocument/2006/relationships/image"/>
   <Relationship Id="rId3" Target="../notesSlides/notesSlide704.xml" Type="http://schemas.openxmlformats.org/officeDocument/2006/relationships/notesSlide"/>
</Relationships>
</file>

<file path=ppt/slides/_rels/slide45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45-2.png" Type="http://schemas.openxmlformats.org/officeDocument/2006/relationships/image"/>
   <Relationship Id="rId3" Target="../notesSlides/notesSlide300.xml" Type="http://schemas.openxmlformats.org/officeDocument/2006/relationships/notesSlide"/>
</Relationships>
</file>

<file path=ppt/slides/_rels/slide450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450-2.png" Type="http://schemas.openxmlformats.org/officeDocument/2006/relationships/image"/>
   <Relationship Id="rId3" Target="../notesSlides/notesSlide705.xml" Type="http://schemas.openxmlformats.org/officeDocument/2006/relationships/notesSlide"/>
</Relationships>
</file>

<file path=ppt/slides/_rels/slide451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451-2.png" Type="http://schemas.openxmlformats.org/officeDocument/2006/relationships/image"/>
   <Relationship Id="rId3" Target="../notesSlides/notesSlide706.xml" Type="http://schemas.openxmlformats.org/officeDocument/2006/relationships/notesSlide"/>
</Relationships>
</file>

<file path=ppt/slides/_rels/slide452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452-2.png" Type="http://schemas.openxmlformats.org/officeDocument/2006/relationships/image"/>
   <Relationship Id="rId3" Target="../notesSlides/notesSlide707.xml" Type="http://schemas.openxmlformats.org/officeDocument/2006/relationships/notesSlide"/>
</Relationships>
</file>

<file path=ppt/slides/_rels/slide453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453-2.png" Type="http://schemas.openxmlformats.org/officeDocument/2006/relationships/image"/>
   <Relationship Id="rId3" Target="../notesSlides/notesSlide708.xml" Type="http://schemas.openxmlformats.org/officeDocument/2006/relationships/notesSlide"/>
</Relationships>
</file>

<file path=ppt/slides/_rels/slide454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454-2.png" Type="http://schemas.openxmlformats.org/officeDocument/2006/relationships/image"/>
   <Relationship Id="rId3" Target="../notesSlides/notesSlide709.xml" Type="http://schemas.openxmlformats.org/officeDocument/2006/relationships/notesSlide"/>
</Relationships>
</file>

<file path=ppt/slides/_rels/slide455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455-2.png" Type="http://schemas.openxmlformats.org/officeDocument/2006/relationships/image"/>
   <Relationship Id="rId3" Target="../notesSlides/notesSlide710.xml" Type="http://schemas.openxmlformats.org/officeDocument/2006/relationships/notesSlide"/>
</Relationships>
</file>

<file path=ppt/slides/_rels/slide456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456-2.png" Type="http://schemas.openxmlformats.org/officeDocument/2006/relationships/image"/>
   <Relationship Id="rId3" Target="../notesSlides/notesSlide711.xml" Type="http://schemas.openxmlformats.org/officeDocument/2006/relationships/notesSlide"/>
</Relationships>
</file>

<file path=ppt/slides/_rels/slide457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457-2.png" Type="http://schemas.openxmlformats.org/officeDocument/2006/relationships/image"/>
   <Relationship Id="rId3" Target="../notesSlides/notesSlide712.xml" Type="http://schemas.openxmlformats.org/officeDocument/2006/relationships/notesSlide"/>
</Relationships>
</file>

<file path=ppt/slides/_rels/slide458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458-2.png" Type="http://schemas.openxmlformats.org/officeDocument/2006/relationships/image"/>
   <Relationship Id="rId3" Target="../notesSlides/notesSlide713.xml" Type="http://schemas.openxmlformats.org/officeDocument/2006/relationships/notesSlide"/>
</Relationships>
</file>

<file path=ppt/slides/_rels/slide459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459-2.png" Type="http://schemas.openxmlformats.org/officeDocument/2006/relationships/image"/>
   <Relationship Id="rId3" Target="../notesSlides/notesSlide714.xml" Type="http://schemas.openxmlformats.org/officeDocument/2006/relationships/notesSlide"/>
</Relationships>
</file>

<file path=ppt/slides/_rels/slide46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46-2.png" Type="http://schemas.openxmlformats.org/officeDocument/2006/relationships/image"/>
   <Relationship Id="rId3" Target="../notesSlides/notesSlide301.xml" Type="http://schemas.openxmlformats.org/officeDocument/2006/relationships/notesSlide"/>
</Relationships>
</file>

<file path=ppt/slides/_rels/slide460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460-2.png" Type="http://schemas.openxmlformats.org/officeDocument/2006/relationships/image"/>
   <Relationship Id="rId3" Target="../notesSlides/notesSlide715.xml" Type="http://schemas.openxmlformats.org/officeDocument/2006/relationships/notesSlide"/>
</Relationships>
</file>

<file path=ppt/slides/_rels/slide461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461-2.png" Type="http://schemas.openxmlformats.org/officeDocument/2006/relationships/image"/>
   <Relationship Id="rId3" Target="../notesSlides/notesSlide716.xml" Type="http://schemas.openxmlformats.org/officeDocument/2006/relationships/notesSlide"/>
</Relationships>
</file>

<file path=ppt/slides/_rels/slide462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462-2.png" Type="http://schemas.openxmlformats.org/officeDocument/2006/relationships/image"/>
   <Relationship Id="rId3" Target="../notesSlides/notesSlide717.xml" Type="http://schemas.openxmlformats.org/officeDocument/2006/relationships/notesSlide"/>
</Relationships>
</file>

<file path=ppt/slides/_rels/slide463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463-2.png" Type="http://schemas.openxmlformats.org/officeDocument/2006/relationships/image"/>
   <Relationship Id="rId3" Target="../notesSlides/notesSlide718.xml" Type="http://schemas.openxmlformats.org/officeDocument/2006/relationships/notesSlide"/>
</Relationships>
</file>

<file path=ppt/slides/_rels/slide464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464-2.png" Type="http://schemas.openxmlformats.org/officeDocument/2006/relationships/image"/>
   <Relationship Id="rId3" Target="../notesSlides/notesSlide719.xml" Type="http://schemas.openxmlformats.org/officeDocument/2006/relationships/notesSlide"/>
</Relationships>
</file>

<file path=ppt/slides/_rels/slide465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465-2.png" Type="http://schemas.openxmlformats.org/officeDocument/2006/relationships/image"/>
   <Relationship Id="rId3" Target="../notesSlides/notesSlide720.xml" Type="http://schemas.openxmlformats.org/officeDocument/2006/relationships/notesSlide"/>
</Relationships>
</file>

<file path=ppt/slides/_rels/slide466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466-2.png" Type="http://schemas.openxmlformats.org/officeDocument/2006/relationships/image"/>
   <Relationship Id="rId3" Target="../notesSlides/notesSlide721.xml" Type="http://schemas.openxmlformats.org/officeDocument/2006/relationships/notesSlide"/>
</Relationships>
</file>

<file path=ppt/slides/_rels/slide467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467-2.png" Type="http://schemas.openxmlformats.org/officeDocument/2006/relationships/image"/>
   <Relationship Id="rId3" Target="../notesSlides/notesSlide722.xml" Type="http://schemas.openxmlformats.org/officeDocument/2006/relationships/notesSlide"/>
</Relationships>
</file>

<file path=ppt/slides/_rels/slide468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468-2.png" Type="http://schemas.openxmlformats.org/officeDocument/2006/relationships/image"/>
   <Relationship Id="rId3" Target="../notesSlides/notesSlide723.xml" Type="http://schemas.openxmlformats.org/officeDocument/2006/relationships/notesSlide"/>
</Relationships>
</file>

<file path=ppt/slides/_rels/slide469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469-2.png" Type="http://schemas.openxmlformats.org/officeDocument/2006/relationships/image"/>
   <Relationship Id="rId3" Target="../notesSlides/notesSlide724.xml" Type="http://schemas.openxmlformats.org/officeDocument/2006/relationships/notesSlide"/>
</Relationships>
</file>

<file path=ppt/slides/_rels/slide47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47-2.png" Type="http://schemas.openxmlformats.org/officeDocument/2006/relationships/image"/>
   <Relationship Id="rId3" Target="../notesSlides/notesSlide302.xml" Type="http://schemas.openxmlformats.org/officeDocument/2006/relationships/notesSlide"/>
</Relationships>
</file>

<file path=ppt/slides/_rels/slide470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470-2.png" Type="http://schemas.openxmlformats.org/officeDocument/2006/relationships/image"/>
   <Relationship Id="rId3" Target="../notesSlides/notesSlide725.xml" Type="http://schemas.openxmlformats.org/officeDocument/2006/relationships/notesSlide"/>
</Relationships>
</file>

<file path=ppt/slides/_rels/slide471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471-2.png" Type="http://schemas.openxmlformats.org/officeDocument/2006/relationships/image"/>
   <Relationship Id="rId3" Target="../notesSlides/notesSlide726.xml" Type="http://schemas.openxmlformats.org/officeDocument/2006/relationships/notesSlide"/>
</Relationships>
</file>

<file path=ppt/slides/_rels/slide472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472-2.png" Type="http://schemas.openxmlformats.org/officeDocument/2006/relationships/image"/>
   <Relationship Id="rId3" Target="../notesSlides/notesSlide727.xml" Type="http://schemas.openxmlformats.org/officeDocument/2006/relationships/notesSlide"/>
</Relationships>
</file>

<file path=ppt/slides/_rels/slide473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473-2.png" Type="http://schemas.openxmlformats.org/officeDocument/2006/relationships/image"/>
   <Relationship Id="rId3" Target="../notesSlides/notesSlide728.xml" Type="http://schemas.openxmlformats.org/officeDocument/2006/relationships/notesSlide"/>
</Relationships>
</file>

<file path=ppt/slides/_rels/slide474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474-2.png" Type="http://schemas.openxmlformats.org/officeDocument/2006/relationships/image"/>
   <Relationship Id="rId3" Target="../notesSlides/notesSlide729.xml" Type="http://schemas.openxmlformats.org/officeDocument/2006/relationships/notesSlide"/>
</Relationships>
</file>

<file path=ppt/slides/_rels/slide475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475-2.png" Type="http://schemas.openxmlformats.org/officeDocument/2006/relationships/image"/>
   <Relationship Id="rId3" Target="../notesSlides/notesSlide730.xml" Type="http://schemas.openxmlformats.org/officeDocument/2006/relationships/notesSlide"/>
</Relationships>
</file>

<file path=ppt/slides/_rels/slide476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476-2.png" Type="http://schemas.openxmlformats.org/officeDocument/2006/relationships/image"/>
   <Relationship Id="rId3" Target="../notesSlides/notesSlide731.xml" Type="http://schemas.openxmlformats.org/officeDocument/2006/relationships/notesSlide"/>
</Relationships>
</file>

<file path=ppt/slides/_rels/slide477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477-2.png" Type="http://schemas.openxmlformats.org/officeDocument/2006/relationships/image"/>
   <Relationship Id="rId3" Target="../notesSlides/notesSlide732.xml" Type="http://schemas.openxmlformats.org/officeDocument/2006/relationships/notesSlide"/>
</Relationships>
</file>

<file path=ppt/slides/_rels/slide478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478-2.png" Type="http://schemas.openxmlformats.org/officeDocument/2006/relationships/image"/>
   <Relationship Id="rId3" Target="../notesSlides/notesSlide733.xml" Type="http://schemas.openxmlformats.org/officeDocument/2006/relationships/notesSlide"/>
</Relationships>
</file>

<file path=ppt/slides/_rels/slide479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479-2.png" Type="http://schemas.openxmlformats.org/officeDocument/2006/relationships/image"/>
   <Relationship Id="rId3" Target="../notesSlides/notesSlide734.xml" Type="http://schemas.openxmlformats.org/officeDocument/2006/relationships/notesSlide"/>
</Relationships>
</file>

<file path=ppt/slides/_rels/slide48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48-2.png" Type="http://schemas.openxmlformats.org/officeDocument/2006/relationships/image"/>
   <Relationship Id="rId3" Target="../notesSlides/notesSlide303.xml" Type="http://schemas.openxmlformats.org/officeDocument/2006/relationships/notesSlide"/>
</Relationships>
</file>

<file path=ppt/slides/_rels/slide480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480-2.png" Type="http://schemas.openxmlformats.org/officeDocument/2006/relationships/image"/>
   <Relationship Id="rId3" Target="../notesSlides/notesSlide735.xml" Type="http://schemas.openxmlformats.org/officeDocument/2006/relationships/notesSlide"/>
</Relationships>
</file>

<file path=ppt/slides/_rels/slide481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481-2.png" Type="http://schemas.openxmlformats.org/officeDocument/2006/relationships/image"/>
   <Relationship Id="rId3" Target="../notesSlides/notesSlide736.xml" Type="http://schemas.openxmlformats.org/officeDocument/2006/relationships/notesSlide"/>
</Relationships>
</file>

<file path=ppt/slides/_rels/slide482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482-2.png" Type="http://schemas.openxmlformats.org/officeDocument/2006/relationships/image"/>
   <Relationship Id="rId3" Target="../notesSlides/notesSlide737.xml" Type="http://schemas.openxmlformats.org/officeDocument/2006/relationships/notesSlide"/>
</Relationships>
</file>

<file path=ppt/slides/_rels/slide483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483-2.png" Type="http://schemas.openxmlformats.org/officeDocument/2006/relationships/image"/>
   <Relationship Id="rId3" Target="../notesSlides/notesSlide738.xml" Type="http://schemas.openxmlformats.org/officeDocument/2006/relationships/notesSlide"/>
</Relationships>
</file>

<file path=ppt/slides/_rels/slide484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484-2.png" Type="http://schemas.openxmlformats.org/officeDocument/2006/relationships/image"/>
   <Relationship Id="rId3" Target="../notesSlides/notesSlide739.xml" Type="http://schemas.openxmlformats.org/officeDocument/2006/relationships/notesSlide"/>
</Relationships>
</file>

<file path=ppt/slides/_rels/slide485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485-2.png" Type="http://schemas.openxmlformats.org/officeDocument/2006/relationships/image"/>
   <Relationship Id="rId3" Target="../notesSlides/notesSlide740.xml" Type="http://schemas.openxmlformats.org/officeDocument/2006/relationships/notesSlide"/>
</Relationships>
</file>

<file path=ppt/slides/_rels/slide486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486-2.png" Type="http://schemas.openxmlformats.org/officeDocument/2006/relationships/image"/>
   <Relationship Id="rId3" Target="../notesSlides/notesSlide741.xml" Type="http://schemas.openxmlformats.org/officeDocument/2006/relationships/notesSlide"/>
</Relationships>
</file>

<file path=ppt/slides/_rels/slide487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487-2.png" Type="http://schemas.openxmlformats.org/officeDocument/2006/relationships/image"/>
   <Relationship Id="rId3" Target="../notesSlides/notesSlide742.xml" Type="http://schemas.openxmlformats.org/officeDocument/2006/relationships/notesSlide"/>
</Relationships>
</file>

<file path=ppt/slides/_rels/slide488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488-2.png" Type="http://schemas.openxmlformats.org/officeDocument/2006/relationships/image"/>
   <Relationship Id="rId3" Target="../notesSlides/notesSlide743.xml" Type="http://schemas.openxmlformats.org/officeDocument/2006/relationships/notesSlide"/>
</Relationships>
</file>

<file path=ppt/slides/_rels/slide489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489-2.png" Type="http://schemas.openxmlformats.org/officeDocument/2006/relationships/image"/>
   <Relationship Id="rId3" Target="../notesSlides/notesSlide744.xml" Type="http://schemas.openxmlformats.org/officeDocument/2006/relationships/notesSlide"/>
</Relationships>
</file>

<file path=ppt/slides/_rels/slide49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49-2.png" Type="http://schemas.openxmlformats.org/officeDocument/2006/relationships/image"/>
   <Relationship Id="rId3" Target="../notesSlides/notesSlide304.xml" Type="http://schemas.openxmlformats.org/officeDocument/2006/relationships/notesSlide"/>
</Relationships>
</file>

<file path=ppt/slides/_rels/slide490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490-2.png" Type="http://schemas.openxmlformats.org/officeDocument/2006/relationships/image"/>
   <Relationship Id="rId3" Target="../notesSlides/notesSlide745.xml" Type="http://schemas.openxmlformats.org/officeDocument/2006/relationships/notesSlide"/>
</Relationships>
</file>

<file path=ppt/slides/_rels/slide491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491-2.png" Type="http://schemas.openxmlformats.org/officeDocument/2006/relationships/image"/>
   <Relationship Id="rId3" Target="../notesSlides/notesSlide746.xml" Type="http://schemas.openxmlformats.org/officeDocument/2006/relationships/notesSlide"/>
</Relationships>
</file>

<file path=ppt/slides/_rels/slide492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492-2.png" Type="http://schemas.openxmlformats.org/officeDocument/2006/relationships/image"/>
   <Relationship Id="rId3" Target="../notesSlides/notesSlide747.xml" Type="http://schemas.openxmlformats.org/officeDocument/2006/relationships/notesSlide"/>
</Relationships>
</file>

<file path=ppt/slides/_rels/slide493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493-2.png" Type="http://schemas.openxmlformats.org/officeDocument/2006/relationships/image"/>
   <Relationship Id="rId3" Target="../notesSlides/notesSlide748.xml" Type="http://schemas.openxmlformats.org/officeDocument/2006/relationships/notesSlide"/>
</Relationships>
</file>

<file path=ppt/slides/_rels/slide494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494-2.png" Type="http://schemas.openxmlformats.org/officeDocument/2006/relationships/image"/>
   <Relationship Id="rId3" Target="../notesSlides/notesSlide749.xml" Type="http://schemas.openxmlformats.org/officeDocument/2006/relationships/notesSlide"/>
</Relationships>
</file>

<file path=ppt/slides/_rels/slide495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495-2.png" Type="http://schemas.openxmlformats.org/officeDocument/2006/relationships/image"/>
   <Relationship Id="rId3" Target="../notesSlides/notesSlide750.xml" Type="http://schemas.openxmlformats.org/officeDocument/2006/relationships/notesSlide"/>
</Relationships>
</file>

<file path=ppt/slides/_rels/slide496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496-2.png" Type="http://schemas.openxmlformats.org/officeDocument/2006/relationships/image"/>
   <Relationship Id="rId3" Target="../notesSlides/notesSlide751.xml" Type="http://schemas.openxmlformats.org/officeDocument/2006/relationships/notesSlide"/>
</Relationships>
</file>

<file path=ppt/slides/_rels/slide497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497-2.png" Type="http://schemas.openxmlformats.org/officeDocument/2006/relationships/image"/>
   <Relationship Id="rId3" Target="../notesSlides/notesSlide752.xml" Type="http://schemas.openxmlformats.org/officeDocument/2006/relationships/notesSlide"/>
</Relationships>
</file>

<file path=ppt/slides/_rels/slide498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498-2.png" Type="http://schemas.openxmlformats.org/officeDocument/2006/relationships/image"/>
   <Relationship Id="rId3" Target="../notesSlides/notesSlide753.xml" Type="http://schemas.openxmlformats.org/officeDocument/2006/relationships/notesSlide"/>
</Relationships>
</file>

<file path=ppt/slides/_rels/slide499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499-2.png" Type="http://schemas.openxmlformats.org/officeDocument/2006/relationships/image"/>
   <Relationship Id="rId3" Target="../notesSlides/notesSlide754.xml" Type="http://schemas.openxmlformats.org/officeDocument/2006/relationships/notesSlide"/>
</Relationships>
</file>

<file path=ppt/slides/_rels/slide5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5-2.png" Type="http://schemas.openxmlformats.org/officeDocument/2006/relationships/image"/>
   <Relationship Id="rId3" Target="../notesSlides/notesSlide260.xml" Type="http://schemas.openxmlformats.org/officeDocument/2006/relationships/notesSlide"/>
</Relationships>
</file>

<file path=ppt/slides/_rels/slide50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50-2.png" Type="http://schemas.openxmlformats.org/officeDocument/2006/relationships/image"/>
   <Relationship Id="rId3" Target="../notesSlides/notesSlide305.xml" Type="http://schemas.openxmlformats.org/officeDocument/2006/relationships/notesSlide"/>
</Relationships>
</file>

<file path=ppt/slides/_rels/slide500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500-2.png" Type="http://schemas.openxmlformats.org/officeDocument/2006/relationships/image"/>
   <Relationship Id="rId3" Target="../notesSlides/notesSlide755.xml" Type="http://schemas.openxmlformats.org/officeDocument/2006/relationships/notesSlide"/>
</Relationships>
</file>

<file path=ppt/slides/_rels/slide51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51-2.png" Type="http://schemas.openxmlformats.org/officeDocument/2006/relationships/image"/>
   <Relationship Id="rId3" Target="../notesSlides/notesSlide306.xml" Type="http://schemas.openxmlformats.org/officeDocument/2006/relationships/notesSlide"/>
</Relationships>
</file>

<file path=ppt/slides/_rels/slide52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52-2.png" Type="http://schemas.openxmlformats.org/officeDocument/2006/relationships/image"/>
   <Relationship Id="rId3" Target="../notesSlides/notesSlide307.xml" Type="http://schemas.openxmlformats.org/officeDocument/2006/relationships/notesSlide"/>
</Relationships>
</file>

<file path=ppt/slides/_rels/slide53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53-2.png" Type="http://schemas.openxmlformats.org/officeDocument/2006/relationships/image"/>
   <Relationship Id="rId3" Target="../notesSlides/notesSlide308.xml" Type="http://schemas.openxmlformats.org/officeDocument/2006/relationships/notesSlide"/>
</Relationships>
</file>

<file path=ppt/slides/_rels/slide54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54-2.png" Type="http://schemas.openxmlformats.org/officeDocument/2006/relationships/image"/>
   <Relationship Id="rId3" Target="../notesSlides/notesSlide309.xml" Type="http://schemas.openxmlformats.org/officeDocument/2006/relationships/notesSlide"/>
</Relationships>
</file>

<file path=ppt/slides/_rels/slide55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55-2.png" Type="http://schemas.openxmlformats.org/officeDocument/2006/relationships/image"/>
   <Relationship Id="rId3" Target="../notesSlides/notesSlide310.xml" Type="http://schemas.openxmlformats.org/officeDocument/2006/relationships/notesSlide"/>
</Relationships>
</file>

<file path=ppt/slides/_rels/slide56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56-2.png" Type="http://schemas.openxmlformats.org/officeDocument/2006/relationships/image"/>
   <Relationship Id="rId3" Target="../notesSlides/notesSlide311.xml" Type="http://schemas.openxmlformats.org/officeDocument/2006/relationships/notesSlide"/>
</Relationships>
</file>

<file path=ppt/slides/_rels/slide57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57-2.png" Type="http://schemas.openxmlformats.org/officeDocument/2006/relationships/image"/>
   <Relationship Id="rId3" Target="../notesSlides/notesSlide312.xml" Type="http://schemas.openxmlformats.org/officeDocument/2006/relationships/notesSlide"/>
</Relationships>
</file>

<file path=ppt/slides/_rels/slide58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58-2.png" Type="http://schemas.openxmlformats.org/officeDocument/2006/relationships/image"/>
   <Relationship Id="rId3" Target="../notesSlides/notesSlide313.xml" Type="http://schemas.openxmlformats.org/officeDocument/2006/relationships/notesSlide"/>
</Relationships>
</file>

<file path=ppt/slides/_rels/slide59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59-2.png" Type="http://schemas.openxmlformats.org/officeDocument/2006/relationships/image"/>
   <Relationship Id="rId3" Target="../notesSlides/notesSlide314.xml" Type="http://schemas.openxmlformats.org/officeDocument/2006/relationships/notesSlide"/>
</Relationships>
</file>

<file path=ppt/slides/_rels/slide6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6-2.png" Type="http://schemas.openxmlformats.org/officeDocument/2006/relationships/image"/>
   <Relationship Id="rId3" Target="../notesSlides/notesSlide261.xml" Type="http://schemas.openxmlformats.org/officeDocument/2006/relationships/notesSlide"/>
</Relationships>
</file>

<file path=ppt/slides/_rels/slide60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60-2.png" Type="http://schemas.openxmlformats.org/officeDocument/2006/relationships/image"/>
   <Relationship Id="rId3" Target="../notesSlides/notesSlide315.xml" Type="http://schemas.openxmlformats.org/officeDocument/2006/relationships/notesSlide"/>
</Relationships>
</file>

<file path=ppt/slides/_rels/slide61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61-2.png" Type="http://schemas.openxmlformats.org/officeDocument/2006/relationships/image"/>
   <Relationship Id="rId3" Target="../notesSlides/notesSlide316.xml" Type="http://schemas.openxmlformats.org/officeDocument/2006/relationships/notesSlide"/>
</Relationships>
</file>

<file path=ppt/slides/_rels/slide62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62-2.png" Type="http://schemas.openxmlformats.org/officeDocument/2006/relationships/image"/>
   <Relationship Id="rId3" Target="../notesSlides/notesSlide317.xml" Type="http://schemas.openxmlformats.org/officeDocument/2006/relationships/notesSlide"/>
</Relationships>
</file>

<file path=ppt/slides/_rels/slide63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63-2.png" Type="http://schemas.openxmlformats.org/officeDocument/2006/relationships/image"/>
   <Relationship Id="rId3" Target="../notesSlides/notesSlide318.xml" Type="http://schemas.openxmlformats.org/officeDocument/2006/relationships/notesSlide"/>
</Relationships>
</file>

<file path=ppt/slides/_rels/slide64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64-2.png" Type="http://schemas.openxmlformats.org/officeDocument/2006/relationships/image"/>
   <Relationship Id="rId3" Target="../notesSlides/notesSlide319.xml" Type="http://schemas.openxmlformats.org/officeDocument/2006/relationships/notesSlide"/>
</Relationships>
</file>

<file path=ppt/slides/_rels/slide65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65-2.png" Type="http://schemas.openxmlformats.org/officeDocument/2006/relationships/image"/>
   <Relationship Id="rId3" Target="../notesSlides/notesSlide320.xml" Type="http://schemas.openxmlformats.org/officeDocument/2006/relationships/notesSlide"/>
</Relationships>
</file>

<file path=ppt/slides/_rels/slide66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66-2.png" Type="http://schemas.openxmlformats.org/officeDocument/2006/relationships/image"/>
   <Relationship Id="rId3" Target="../notesSlides/notesSlide321.xml" Type="http://schemas.openxmlformats.org/officeDocument/2006/relationships/notesSlide"/>
</Relationships>
</file>

<file path=ppt/slides/_rels/slide67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67-2.png" Type="http://schemas.openxmlformats.org/officeDocument/2006/relationships/image"/>
   <Relationship Id="rId3" Target="../notesSlides/notesSlide322.xml" Type="http://schemas.openxmlformats.org/officeDocument/2006/relationships/notesSlide"/>
</Relationships>
</file>

<file path=ppt/slides/_rels/slide68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68-2.png" Type="http://schemas.openxmlformats.org/officeDocument/2006/relationships/image"/>
   <Relationship Id="rId3" Target="../notesSlides/notesSlide323.xml" Type="http://schemas.openxmlformats.org/officeDocument/2006/relationships/notesSlide"/>
</Relationships>
</file>

<file path=ppt/slides/_rels/slide69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69-2.png" Type="http://schemas.openxmlformats.org/officeDocument/2006/relationships/image"/>
   <Relationship Id="rId3" Target="../notesSlides/notesSlide324.xml" Type="http://schemas.openxmlformats.org/officeDocument/2006/relationships/notesSlide"/>
</Relationships>
</file>

<file path=ppt/slides/_rels/slide7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7-2.png" Type="http://schemas.openxmlformats.org/officeDocument/2006/relationships/image"/>
   <Relationship Id="rId3" Target="../notesSlides/notesSlide262.xml" Type="http://schemas.openxmlformats.org/officeDocument/2006/relationships/notesSlide"/>
</Relationships>
</file>

<file path=ppt/slides/_rels/slide70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70-2.png" Type="http://schemas.openxmlformats.org/officeDocument/2006/relationships/image"/>
   <Relationship Id="rId3" Target="../notesSlides/notesSlide325.xml" Type="http://schemas.openxmlformats.org/officeDocument/2006/relationships/notesSlide"/>
</Relationships>
</file>

<file path=ppt/slides/_rels/slide71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71-2.png" Type="http://schemas.openxmlformats.org/officeDocument/2006/relationships/image"/>
   <Relationship Id="rId3" Target="../notesSlides/notesSlide326.xml" Type="http://schemas.openxmlformats.org/officeDocument/2006/relationships/notesSlide"/>
</Relationships>
</file>

<file path=ppt/slides/_rels/slide72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72-2.png" Type="http://schemas.openxmlformats.org/officeDocument/2006/relationships/image"/>
   <Relationship Id="rId3" Target="../notesSlides/notesSlide327.xml" Type="http://schemas.openxmlformats.org/officeDocument/2006/relationships/notesSlide"/>
</Relationships>
</file>

<file path=ppt/slides/_rels/slide73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73-2.png" Type="http://schemas.openxmlformats.org/officeDocument/2006/relationships/image"/>
   <Relationship Id="rId3" Target="../notesSlides/notesSlide328.xml" Type="http://schemas.openxmlformats.org/officeDocument/2006/relationships/notesSlide"/>
</Relationships>
</file>

<file path=ppt/slides/_rels/slide74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74-2.png" Type="http://schemas.openxmlformats.org/officeDocument/2006/relationships/image"/>
   <Relationship Id="rId3" Target="../notesSlides/notesSlide329.xml" Type="http://schemas.openxmlformats.org/officeDocument/2006/relationships/notesSlide"/>
</Relationships>
</file>

<file path=ppt/slides/_rels/slide75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75-2.png" Type="http://schemas.openxmlformats.org/officeDocument/2006/relationships/image"/>
   <Relationship Id="rId3" Target="../notesSlides/notesSlide330.xml" Type="http://schemas.openxmlformats.org/officeDocument/2006/relationships/notesSlide"/>
</Relationships>
</file>

<file path=ppt/slides/_rels/slide76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76-2.png" Type="http://schemas.openxmlformats.org/officeDocument/2006/relationships/image"/>
   <Relationship Id="rId3" Target="../notesSlides/notesSlide331.xml" Type="http://schemas.openxmlformats.org/officeDocument/2006/relationships/notesSlide"/>
</Relationships>
</file>

<file path=ppt/slides/_rels/slide77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77-2.png" Type="http://schemas.openxmlformats.org/officeDocument/2006/relationships/image"/>
   <Relationship Id="rId3" Target="../notesSlides/notesSlide332.xml" Type="http://schemas.openxmlformats.org/officeDocument/2006/relationships/notesSlide"/>
</Relationships>
</file>

<file path=ppt/slides/_rels/slide78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78-2.png" Type="http://schemas.openxmlformats.org/officeDocument/2006/relationships/image"/>
   <Relationship Id="rId3" Target="../notesSlides/notesSlide333.xml" Type="http://schemas.openxmlformats.org/officeDocument/2006/relationships/notesSlide"/>
</Relationships>
</file>

<file path=ppt/slides/_rels/slide79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79-2.png" Type="http://schemas.openxmlformats.org/officeDocument/2006/relationships/image"/>
   <Relationship Id="rId3" Target="../notesSlides/notesSlide334.xml" Type="http://schemas.openxmlformats.org/officeDocument/2006/relationships/notesSlide"/>
</Relationships>
</file>

<file path=ppt/slides/_rels/slide8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8-2.png" Type="http://schemas.openxmlformats.org/officeDocument/2006/relationships/image"/>
   <Relationship Id="rId3" Target="../notesSlides/notesSlide263.xml" Type="http://schemas.openxmlformats.org/officeDocument/2006/relationships/notesSlide"/>
</Relationships>
</file>

<file path=ppt/slides/_rels/slide80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80-2.png" Type="http://schemas.openxmlformats.org/officeDocument/2006/relationships/image"/>
   <Relationship Id="rId3" Target="../notesSlides/notesSlide335.xml" Type="http://schemas.openxmlformats.org/officeDocument/2006/relationships/notesSlide"/>
</Relationships>
</file>

<file path=ppt/slides/_rels/slide81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81-2.png" Type="http://schemas.openxmlformats.org/officeDocument/2006/relationships/image"/>
   <Relationship Id="rId3" Target="../notesSlides/notesSlide336.xml" Type="http://schemas.openxmlformats.org/officeDocument/2006/relationships/notesSlide"/>
</Relationships>
</file>

<file path=ppt/slides/_rels/slide82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82-2.png" Type="http://schemas.openxmlformats.org/officeDocument/2006/relationships/image"/>
   <Relationship Id="rId3" Target="../notesSlides/notesSlide337.xml" Type="http://schemas.openxmlformats.org/officeDocument/2006/relationships/notesSlide"/>
</Relationships>
</file>

<file path=ppt/slides/_rels/slide83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83-2.png" Type="http://schemas.openxmlformats.org/officeDocument/2006/relationships/image"/>
   <Relationship Id="rId3" Target="../notesSlides/notesSlide338.xml" Type="http://schemas.openxmlformats.org/officeDocument/2006/relationships/notesSlide"/>
</Relationships>
</file>

<file path=ppt/slides/_rels/slide84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84-2.png" Type="http://schemas.openxmlformats.org/officeDocument/2006/relationships/image"/>
   <Relationship Id="rId3" Target="../notesSlides/notesSlide339.xml" Type="http://schemas.openxmlformats.org/officeDocument/2006/relationships/notesSlide"/>
</Relationships>
</file>

<file path=ppt/slides/_rels/slide85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85-2.png" Type="http://schemas.openxmlformats.org/officeDocument/2006/relationships/image"/>
   <Relationship Id="rId3" Target="../notesSlides/notesSlide340.xml" Type="http://schemas.openxmlformats.org/officeDocument/2006/relationships/notesSlide"/>
</Relationships>
</file>

<file path=ppt/slides/_rels/slide86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86-2.png" Type="http://schemas.openxmlformats.org/officeDocument/2006/relationships/image"/>
   <Relationship Id="rId3" Target="../notesSlides/notesSlide341.xml" Type="http://schemas.openxmlformats.org/officeDocument/2006/relationships/notesSlide"/>
</Relationships>
</file>

<file path=ppt/slides/_rels/slide87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87-2.png" Type="http://schemas.openxmlformats.org/officeDocument/2006/relationships/image"/>
   <Relationship Id="rId3" Target="../notesSlides/notesSlide342.xml" Type="http://schemas.openxmlformats.org/officeDocument/2006/relationships/notesSlide"/>
</Relationships>
</file>

<file path=ppt/slides/_rels/slide88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88-2.png" Type="http://schemas.openxmlformats.org/officeDocument/2006/relationships/image"/>
   <Relationship Id="rId3" Target="../notesSlides/notesSlide343.xml" Type="http://schemas.openxmlformats.org/officeDocument/2006/relationships/notesSlide"/>
</Relationships>
</file>

<file path=ppt/slides/_rels/slide89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89-2.png" Type="http://schemas.openxmlformats.org/officeDocument/2006/relationships/image"/>
   <Relationship Id="rId3" Target="../notesSlides/notesSlide344.xml" Type="http://schemas.openxmlformats.org/officeDocument/2006/relationships/notesSlide"/>
</Relationships>
</file>

<file path=ppt/slides/_rels/slide9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9-2.png" Type="http://schemas.openxmlformats.org/officeDocument/2006/relationships/image"/>
   <Relationship Id="rId3" Target="../notesSlides/notesSlide264.xml" Type="http://schemas.openxmlformats.org/officeDocument/2006/relationships/notesSlide"/>
</Relationships>
</file>

<file path=ppt/slides/_rels/slide90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90-2.png" Type="http://schemas.openxmlformats.org/officeDocument/2006/relationships/image"/>
   <Relationship Id="rId3" Target="../notesSlides/notesSlide345.xml" Type="http://schemas.openxmlformats.org/officeDocument/2006/relationships/notesSlide"/>
</Relationships>
</file>

<file path=ppt/slides/_rels/slide91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91-2.png" Type="http://schemas.openxmlformats.org/officeDocument/2006/relationships/image"/>
   <Relationship Id="rId3" Target="../notesSlides/notesSlide346.xml" Type="http://schemas.openxmlformats.org/officeDocument/2006/relationships/notesSlide"/>
</Relationships>
</file>

<file path=ppt/slides/_rels/slide92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92-2.png" Type="http://schemas.openxmlformats.org/officeDocument/2006/relationships/image"/>
   <Relationship Id="rId3" Target="../notesSlides/notesSlide347.xml" Type="http://schemas.openxmlformats.org/officeDocument/2006/relationships/notesSlide"/>
</Relationships>
</file>

<file path=ppt/slides/_rels/slide93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93-2.png" Type="http://schemas.openxmlformats.org/officeDocument/2006/relationships/image"/>
   <Relationship Id="rId3" Target="../notesSlides/notesSlide348.xml" Type="http://schemas.openxmlformats.org/officeDocument/2006/relationships/notesSlide"/>
</Relationships>
</file>

<file path=ppt/slides/_rels/slide94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94-2.png" Type="http://schemas.openxmlformats.org/officeDocument/2006/relationships/image"/>
   <Relationship Id="rId3" Target="../notesSlides/notesSlide349.xml" Type="http://schemas.openxmlformats.org/officeDocument/2006/relationships/notesSlide"/>
</Relationships>
</file>

<file path=ppt/slides/_rels/slide95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95-2.png" Type="http://schemas.openxmlformats.org/officeDocument/2006/relationships/image"/>
   <Relationship Id="rId3" Target="../notesSlides/notesSlide350.xml" Type="http://schemas.openxmlformats.org/officeDocument/2006/relationships/notesSlide"/>
</Relationships>
</file>

<file path=ppt/slides/_rels/slide96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96-2.png" Type="http://schemas.openxmlformats.org/officeDocument/2006/relationships/image"/>
   <Relationship Id="rId3" Target="../notesSlides/notesSlide351.xml" Type="http://schemas.openxmlformats.org/officeDocument/2006/relationships/notesSlide"/>
</Relationships>
</file>

<file path=ppt/slides/_rels/slide97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97-2.png" Type="http://schemas.openxmlformats.org/officeDocument/2006/relationships/image"/>
   <Relationship Id="rId3" Target="../notesSlides/notesSlide352.xml" Type="http://schemas.openxmlformats.org/officeDocument/2006/relationships/notesSlide"/>
</Relationships>
</file>

<file path=ppt/slides/_rels/slide98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98-2.png" Type="http://schemas.openxmlformats.org/officeDocument/2006/relationships/image"/>
   <Relationship Id="rId3" Target="../notesSlides/notesSlide353.xml" Type="http://schemas.openxmlformats.org/officeDocument/2006/relationships/notesSlide"/>
</Relationships>
</file>

<file path=ppt/slides/_rels/slide99.xml.rels><?xml version="1.0" encoding="utf-8"?>
<Relationships xmlns="http://schemas.openxmlformats.org/package/2006/relationships">

   <Relationship Id="rId1" Target="../slideLayouts/slideLayout8.xml" Type="http://schemas.openxmlformats.org/officeDocument/2006/relationships/slideLayout"/>

   <Relationship Id="rId2" Target="../media/image-99-2.png" Type="http://schemas.openxmlformats.org/officeDocument/2006/relationships/image"/>
   <Relationship Id="rId3" Target="../notesSlides/notesSlide354.xml" Type="http://schemas.openxmlformats.org/officeDocument/2006/relationships/notesSlide"/>
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990600"/>
            <a:ext cx="91440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0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990600"/>
            <a:ext cx="91440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10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00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990600"/>
            <a:ext cx="91440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10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01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990600"/>
            <a:ext cx="91440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10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02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990600"/>
            <a:ext cx="91440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10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03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990600"/>
            <a:ext cx="91440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10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04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990600"/>
            <a:ext cx="91440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10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05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990600"/>
            <a:ext cx="91440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10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06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990600"/>
            <a:ext cx="91440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10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07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990600"/>
            <a:ext cx="91440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10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08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990600"/>
            <a:ext cx="91440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10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09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990600"/>
            <a:ext cx="91440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1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990600"/>
            <a:ext cx="91440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1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10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990600"/>
            <a:ext cx="91440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1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11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990600"/>
            <a:ext cx="91440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1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12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990600"/>
            <a:ext cx="91440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1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13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990600"/>
            <a:ext cx="91440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1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14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990600"/>
            <a:ext cx="91440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1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15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990600"/>
            <a:ext cx="91440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1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16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990600"/>
            <a:ext cx="91440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1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17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990600"/>
            <a:ext cx="91440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1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18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990600"/>
            <a:ext cx="91440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1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19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990600"/>
            <a:ext cx="91440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2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990600"/>
            <a:ext cx="91440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1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20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990600"/>
            <a:ext cx="91440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1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21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990600"/>
            <a:ext cx="91440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1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22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990600"/>
            <a:ext cx="91440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1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23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990600"/>
            <a:ext cx="91440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1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24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990600"/>
            <a:ext cx="91440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1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25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990600"/>
            <a:ext cx="91440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1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26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990600"/>
            <a:ext cx="91440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1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27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990600"/>
            <a:ext cx="91440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1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28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990600"/>
            <a:ext cx="91440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1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29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990600"/>
            <a:ext cx="91440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3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990600"/>
            <a:ext cx="91440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1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30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990600"/>
            <a:ext cx="91440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1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31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990600"/>
            <a:ext cx="91440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1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32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990600"/>
            <a:ext cx="91440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1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33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990600"/>
            <a:ext cx="91440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1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34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990600"/>
            <a:ext cx="91440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1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35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990600"/>
            <a:ext cx="91440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1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36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990600"/>
            <a:ext cx="91440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13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37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990600"/>
            <a:ext cx="91440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13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38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990600"/>
            <a:ext cx="91440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13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39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990600"/>
            <a:ext cx="91440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4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990600"/>
            <a:ext cx="91440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14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40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990600"/>
            <a:ext cx="91440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14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41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990600"/>
            <a:ext cx="91440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14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42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990600"/>
            <a:ext cx="91440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14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43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990600"/>
            <a:ext cx="91440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14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44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990600"/>
            <a:ext cx="91440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14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45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990600"/>
            <a:ext cx="91440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14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46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990600"/>
            <a:ext cx="91440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14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47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990600"/>
            <a:ext cx="91440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14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48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990600"/>
            <a:ext cx="91440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14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49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990600"/>
            <a:ext cx="91440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5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990600"/>
            <a:ext cx="91440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15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50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990600"/>
            <a:ext cx="91440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15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51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990600"/>
            <a:ext cx="91440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15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52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990600"/>
            <a:ext cx="91440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15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53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990600"/>
            <a:ext cx="91440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15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54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990600"/>
            <a:ext cx="91440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15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55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990600"/>
            <a:ext cx="91440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15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56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990600"/>
            <a:ext cx="91440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15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57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990600"/>
            <a:ext cx="91440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15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58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990600"/>
            <a:ext cx="91440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15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59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990600"/>
            <a:ext cx="91440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6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990600"/>
            <a:ext cx="91440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16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60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990600"/>
            <a:ext cx="91440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16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61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990600"/>
            <a:ext cx="91440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16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62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990600"/>
            <a:ext cx="91440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16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63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990600"/>
            <a:ext cx="91440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16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64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990600"/>
            <a:ext cx="91440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16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65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990600"/>
            <a:ext cx="91440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16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66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990600"/>
            <a:ext cx="91440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16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67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990600"/>
            <a:ext cx="91440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16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68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990600"/>
            <a:ext cx="91440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16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69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990600"/>
            <a:ext cx="91440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7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990600"/>
            <a:ext cx="91440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17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70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990600"/>
            <a:ext cx="91440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17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71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990600"/>
            <a:ext cx="91440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17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72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990600"/>
            <a:ext cx="91440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17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73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990600"/>
            <a:ext cx="91440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17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74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990600"/>
            <a:ext cx="91440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17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75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990600"/>
            <a:ext cx="91440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17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76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990600"/>
            <a:ext cx="91440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17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77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990600"/>
            <a:ext cx="91440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17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78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990600"/>
            <a:ext cx="91440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17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79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990600"/>
            <a:ext cx="91440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8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990600"/>
            <a:ext cx="91440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18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80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990600"/>
            <a:ext cx="91440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18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81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990600"/>
            <a:ext cx="91440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18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82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990600"/>
            <a:ext cx="91440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18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83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990600"/>
            <a:ext cx="91440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18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84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990600"/>
            <a:ext cx="91440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18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85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990600"/>
            <a:ext cx="91440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18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86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990600"/>
            <a:ext cx="91440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18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87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990600"/>
            <a:ext cx="91440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18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88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990600"/>
            <a:ext cx="91440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18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89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990600"/>
            <a:ext cx="91440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9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990600"/>
            <a:ext cx="91440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19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90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990600"/>
            <a:ext cx="91440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19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91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990600"/>
            <a:ext cx="91440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19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92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990600"/>
            <a:ext cx="91440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19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93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990600"/>
            <a:ext cx="91440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19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94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990600"/>
            <a:ext cx="91440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19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95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990600"/>
            <a:ext cx="91440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19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96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990600"/>
            <a:ext cx="91440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19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97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990600"/>
            <a:ext cx="91440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19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98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990600"/>
            <a:ext cx="91440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19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99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990600"/>
            <a:ext cx="91440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990600"/>
            <a:ext cx="91440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0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990600"/>
            <a:ext cx="91440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20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00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990600"/>
            <a:ext cx="91440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20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01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990600"/>
            <a:ext cx="91440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20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02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990600"/>
            <a:ext cx="91440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20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03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990600"/>
            <a:ext cx="91440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20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04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990600"/>
            <a:ext cx="91440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20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05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990600"/>
            <a:ext cx="91440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20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06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990600"/>
            <a:ext cx="91440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20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07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990600"/>
            <a:ext cx="91440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20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08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990600"/>
            <a:ext cx="91440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20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09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990600"/>
            <a:ext cx="91440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1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990600"/>
            <a:ext cx="91440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2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10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990600"/>
            <a:ext cx="91440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2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11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990600"/>
            <a:ext cx="91440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2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12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990600"/>
            <a:ext cx="91440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2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13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990600"/>
            <a:ext cx="91440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2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14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990600"/>
            <a:ext cx="91440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2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15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990600"/>
            <a:ext cx="91440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2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16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990600"/>
            <a:ext cx="91440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2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17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990600"/>
            <a:ext cx="91440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2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18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990600"/>
            <a:ext cx="91440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2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19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990600"/>
            <a:ext cx="91440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2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990600"/>
            <a:ext cx="91440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2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20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990600"/>
            <a:ext cx="91440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2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21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990600"/>
            <a:ext cx="91440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2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22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990600"/>
            <a:ext cx="91440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2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23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990600"/>
            <a:ext cx="91440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2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24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990600"/>
            <a:ext cx="91440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2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25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990600"/>
            <a:ext cx="91440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2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26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990600"/>
            <a:ext cx="91440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2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27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990600"/>
            <a:ext cx="91440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2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28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990600"/>
            <a:ext cx="91440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2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29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990600"/>
            <a:ext cx="91440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3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990600"/>
            <a:ext cx="91440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2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30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990600"/>
            <a:ext cx="91440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2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31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990600"/>
            <a:ext cx="91440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2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32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990600"/>
            <a:ext cx="91440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2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33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990600"/>
            <a:ext cx="91440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2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34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990600"/>
            <a:ext cx="91440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2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35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990600"/>
            <a:ext cx="91440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2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36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990600"/>
            <a:ext cx="91440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23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37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990600"/>
            <a:ext cx="91440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23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38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990600"/>
            <a:ext cx="91440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23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39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990600"/>
            <a:ext cx="91440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4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990600"/>
            <a:ext cx="91440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24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40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990600"/>
            <a:ext cx="91440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24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41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990600"/>
            <a:ext cx="91440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24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42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990600"/>
            <a:ext cx="91440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24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43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990600"/>
            <a:ext cx="91440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24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44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990600"/>
            <a:ext cx="91440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24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45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990600"/>
            <a:ext cx="91440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24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46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990600"/>
            <a:ext cx="91440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24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47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990600"/>
            <a:ext cx="91440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24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48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990600"/>
            <a:ext cx="91440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24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49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990600"/>
            <a:ext cx="91440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5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990600"/>
            <a:ext cx="91440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25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50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990600"/>
            <a:ext cx="91440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25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51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990600"/>
            <a:ext cx="91440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25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52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990600"/>
            <a:ext cx="91440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25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53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990600"/>
            <a:ext cx="91440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25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54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990600"/>
            <a:ext cx="91440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25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55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990600"/>
            <a:ext cx="91440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25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56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990600"/>
            <a:ext cx="91440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25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57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990600"/>
            <a:ext cx="91440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25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58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990600"/>
            <a:ext cx="91440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25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59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990600"/>
            <a:ext cx="91440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6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990600"/>
            <a:ext cx="91440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26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60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990600"/>
            <a:ext cx="91440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26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61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990600"/>
            <a:ext cx="91440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26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62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990600"/>
            <a:ext cx="91440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26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63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990600"/>
            <a:ext cx="91440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26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64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990600"/>
            <a:ext cx="91440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26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65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990600"/>
            <a:ext cx="91440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26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66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990600"/>
            <a:ext cx="91440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26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67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990600"/>
            <a:ext cx="91440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26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68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990600"/>
            <a:ext cx="91440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26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69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990600"/>
            <a:ext cx="91440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7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990600"/>
            <a:ext cx="91440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27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70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990600"/>
            <a:ext cx="91440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27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71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990600"/>
            <a:ext cx="91440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27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72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990600"/>
            <a:ext cx="91440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27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73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990600"/>
            <a:ext cx="91440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27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74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990600"/>
            <a:ext cx="91440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27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75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990600"/>
            <a:ext cx="91440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27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76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990600"/>
            <a:ext cx="91440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27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77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990600"/>
            <a:ext cx="91440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27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78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990600"/>
            <a:ext cx="91440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27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79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990600"/>
            <a:ext cx="91440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8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990600"/>
            <a:ext cx="91440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28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80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990600"/>
            <a:ext cx="91440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28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81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990600"/>
            <a:ext cx="91440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28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82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990600"/>
            <a:ext cx="91440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28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83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990600"/>
            <a:ext cx="91440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28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84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990600"/>
            <a:ext cx="91440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28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85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990600"/>
            <a:ext cx="91440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28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86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990600"/>
            <a:ext cx="91440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28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87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990600"/>
            <a:ext cx="91440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28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88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990600"/>
            <a:ext cx="91440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28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89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990600"/>
            <a:ext cx="91440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9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990600"/>
            <a:ext cx="91440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29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90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990600"/>
            <a:ext cx="91440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29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91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990600"/>
            <a:ext cx="91440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29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92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990600"/>
            <a:ext cx="91440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29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93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990600"/>
            <a:ext cx="91440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29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94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990600"/>
            <a:ext cx="91440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29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95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990600"/>
            <a:ext cx="91440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29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96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990600"/>
            <a:ext cx="91440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29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97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990600"/>
            <a:ext cx="91440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29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98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990600"/>
            <a:ext cx="91440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29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99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990600"/>
            <a:ext cx="91440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990600"/>
            <a:ext cx="91440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0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990600"/>
            <a:ext cx="91440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30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00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990600"/>
            <a:ext cx="91440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30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01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990600"/>
            <a:ext cx="91440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30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02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990600"/>
            <a:ext cx="91440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30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03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990600"/>
            <a:ext cx="91440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30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04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990600"/>
            <a:ext cx="91440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30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05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990600"/>
            <a:ext cx="91440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30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06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990600"/>
            <a:ext cx="91440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30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07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990600"/>
            <a:ext cx="91440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30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08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990600"/>
            <a:ext cx="91440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30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09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990600"/>
            <a:ext cx="91440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1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990600"/>
            <a:ext cx="91440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3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10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990600"/>
            <a:ext cx="91440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3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11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990600"/>
            <a:ext cx="91440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3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12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990600"/>
            <a:ext cx="91440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3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13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990600"/>
            <a:ext cx="91440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3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14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990600"/>
            <a:ext cx="91440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3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15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990600"/>
            <a:ext cx="91440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3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16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990600"/>
            <a:ext cx="91440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3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17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990600"/>
            <a:ext cx="91440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3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18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990600"/>
            <a:ext cx="91440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3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19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990600"/>
            <a:ext cx="91440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2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990600"/>
            <a:ext cx="91440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3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20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990600"/>
            <a:ext cx="91440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3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21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990600"/>
            <a:ext cx="91440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3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22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990600"/>
            <a:ext cx="91440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3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23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990600"/>
            <a:ext cx="91440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3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24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990600"/>
            <a:ext cx="91440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3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25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990600"/>
            <a:ext cx="91440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3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26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990600"/>
            <a:ext cx="91440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3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27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990600"/>
            <a:ext cx="91440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3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28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990600"/>
            <a:ext cx="91440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3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29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990600"/>
            <a:ext cx="91440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3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990600"/>
            <a:ext cx="91440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3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30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990600"/>
            <a:ext cx="91440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3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31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990600"/>
            <a:ext cx="91440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3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32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990600"/>
            <a:ext cx="91440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3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33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990600"/>
            <a:ext cx="91440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3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34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990600"/>
            <a:ext cx="91440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3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35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990600"/>
            <a:ext cx="91440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3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36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990600"/>
            <a:ext cx="91440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33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37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990600"/>
            <a:ext cx="91440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33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38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990600"/>
            <a:ext cx="91440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33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39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990600"/>
            <a:ext cx="91440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4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990600"/>
            <a:ext cx="91440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34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40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990600"/>
            <a:ext cx="91440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34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41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990600"/>
            <a:ext cx="91440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34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42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990600"/>
            <a:ext cx="91440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34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43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990600"/>
            <a:ext cx="91440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34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44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990600"/>
            <a:ext cx="91440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34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45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990600"/>
            <a:ext cx="91440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34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46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990600"/>
            <a:ext cx="91440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34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47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990600"/>
            <a:ext cx="91440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34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48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990600"/>
            <a:ext cx="91440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34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49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990600"/>
            <a:ext cx="91440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5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990600"/>
            <a:ext cx="91440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35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50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990600"/>
            <a:ext cx="91440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35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51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990600"/>
            <a:ext cx="91440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35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52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990600"/>
            <a:ext cx="91440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35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53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990600"/>
            <a:ext cx="91440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35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54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990600"/>
            <a:ext cx="91440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35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55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990600"/>
            <a:ext cx="91440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35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56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990600"/>
            <a:ext cx="91440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35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57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990600"/>
            <a:ext cx="91440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35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58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990600"/>
            <a:ext cx="91440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35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59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990600"/>
            <a:ext cx="91440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6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990600"/>
            <a:ext cx="91440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36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60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990600"/>
            <a:ext cx="91440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36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61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990600"/>
            <a:ext cx="91440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36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62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990600"/>
            <a:ext cx="91440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36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63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990600"/>
            <a:ext cx="91440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36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64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990600"/>
            <a:ext cx="91440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36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65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990600"/>
            <a:ext cx="91440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36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66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990600"/>
            <a:ext cx="91440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36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67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990600"/>
            <a:ext cx="91440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36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68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990600"/>
            <a:ext cx="91440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36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69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990600"/>
            <a:ext cx="91440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7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990600"/>
            <a:ext cx="91440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37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70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990600"/>
            <a:ext cx="91440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37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71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990600"/>
            <a:ext cx="91440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37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72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990600"/>
            <a:ext cx="91440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37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73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990600"/>
            <a:ext cx="91440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37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74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990600"/>
            <a:ext cx="91440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37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75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990600"/>
            <a:ext cx="91440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37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76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990600"/>
            <a:ext cx="91440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37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77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990600"/>
            <a:ext cx="91440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37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78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990600"/>
            <a:ext cx="91440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37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79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990600"/>
            <a:ext cx="91440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8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990600"/>
            <a:ext cx="91440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38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80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990600"/>
            <a:ext cx="91440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38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81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990600"/>
            <a:ext cx="91440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38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82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990600"/>
            <a:ext cx="91440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38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83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990600"/>
            <a:ext cx="91440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38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84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990600"/>
            <a:ext cx="91440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38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85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990600"/>
            <a:ext cx="91440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38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86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990600"/>
            <a:ext cx="91440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38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87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990600"/>
            <a:ext cx="91440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38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88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990600"/>
            <a:ext cx="91440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38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89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990600"/>
            <a:ext cx="91440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9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990600"/>
            <a:ext cx="91440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39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90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990600"/>
            <a:ext cx="91440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39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91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990600"/>
            <a:ext cx="91440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39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92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990600"/>
            <a:ext cx="91440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39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93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990600"/>
            <a:ext cx="91440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39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94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990600"/>
            <a:ext cx="91440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39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95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990600"/>
            <a:ext cx="91440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39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96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990600"/>
            <a:ext cx="91440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39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97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990600"/>
            <a:ext cx="91440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39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98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990600"/>
            <a:ext cx="91440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39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99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990600"/>
            <a:ext cx="91440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4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990600"/>
            <a:ext cx="91440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40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990600"/>
            <a:ext cx="91440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40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400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990600"/>
            <a:ext cx="91440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40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401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990600"/>
            <a:ext cx="91440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40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402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990600"/>
            <a:ext cx="91440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40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403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990600"/>
            <a:ext cx="91440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40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404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990600"/>
            <a:ext cx="91440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40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405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990600"/>
            <a:ext cx="91440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40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406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990600"/>
            <a:ext cx="91440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40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407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990600"/>
            <a:ext cx="91440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40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408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990600"/>
            <a:ext cx="91440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40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409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990600"/>
            <a:ext cx="91440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41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990600"/>
            <a:ext cx="91440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4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410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990600"/>
            <a:ext cx="91440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4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411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990600"/>
            <a:ext cx="91440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4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412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990600"/>
            <a:ext cx="91440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4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413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990600"/>
            <a:ext cx="91440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4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414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990600"/>
            <a:ext cx="91440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4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415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990600"/>
            <a:ext cx="91440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4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416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990600"/>
            <a:ext cx="91440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4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417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990600"/>
            <a:ext cx="91440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4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418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990600"/>
            <a:ext cx="91440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4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419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990600"/>
            <a:ext cx="91440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42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990600"/>
            <a:ext cx="91440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4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420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990600"/>
            <a:ext cx="91440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4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421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990600"/>
            <a:ext cx="91440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4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422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990600"/>
            <a:ext cx="91440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4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423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990600"/>
            <a:ext cx="91440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4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424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990600"/>
            <a:ext cx="91440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4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425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990600"/>
            <a:ext cx="91440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4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426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990600"/>
            <a:ext cx="91440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4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427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990600"/>
            <a:ext cx="91440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4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428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990600"/>
            <a:ext cx="91440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4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429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990600"/>
            <a:ext cx="91440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43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990600"/>
            <a:ext cx="91440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4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430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990600"/>
            <a:ext cx="91440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4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431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990600"/>
            <a:ext cx="91440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4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432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990600"/>
            <a:ext cx="91440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4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433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990600"/>
            <a:ext cx="91440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4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434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990600"/>
            <a:ext cx="91440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4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435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990600"/>
            <a:ext cx="91440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4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436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990600"/>
            <a:ext cx="91440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43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437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990600"/>
            <a:ext cx="91440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43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438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990600"/>
            <a:ext cx="91440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43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439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990600"/>
            <a:ext cx="91440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44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990600"/>
            <a:ext cx="91440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44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440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990600"/>
            <a:ext cx="91440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44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441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990600"/>
            <a:ext cx="91440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44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442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990600"/>
            <a:ext cx="91440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44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443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990600"/>
            <a:ext cx="91440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44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444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990600"/>
            <a:ext cx="91440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44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445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990600"/>
            <a:ext cx="91440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44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446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990600"/>
            <a:ext cx="91440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44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447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990600"/>
            <a:ext cx="91440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44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448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990600"/>
            <a:ext cx="91440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44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449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990600"/>
            <a:ext cx="91440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45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990600"/>
            <a:ext cx="91440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45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450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990600"/>
            <a:ext cx="91440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45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451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289560"/>
            <a:ext cx="9144000" cy="6278880"/>
          </a:xfrm>
          <a:prstGeom prst="rect">
            <a:avLst/>
          </a:prstGeom>
        </p:spPr>
      </p:pic>
    </p:spTree>
  </p:cSld>
  <p:clrMapOvr>
    <a:masterClrMapping/>
  </p:clrMapOvr>
</p:sld>
</file>

<file path=ppt/slides/slide45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452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289560"/>
            <a:ext cx="9144000" cy="6278880"/>
          </a:xfrm>
          <a:prstGeom prst="rect">
            <a:avLst/>
          </a:prstGeom>
        </p:spPr>
      </p:pic>
    </p:spTree>
  </p:cSld>
  <p:clrMapOvr>
    <a:masterClrMapping/>
  </p:clrMapOvr>
</p:sld>
</file>

<file path=ppt/slides/slide45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453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289560"/>
            <a:ext cx="9144000" cy="6278880"/>
          </a:xfrm>
          <a:prstGeom prst="rect">
            <a:avLst/>
          </a:prstGeom>
        </p:spPr>
      </p:pic>
    </p:spTree>
  </p:cSld>
  <p:clrMapOvr>
    <a:masterClrMapping/>
  </p:clrMapOvr>
</p:sld>
</file>

<file path=ppt/slides/slide45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454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289560"/>
            <a:ext cx="9144000" cy="6278880"/>
          </a:xfrm>
          <a:prstGeom prst="rect">
            <a:avLst/>
          </a:prstGeom>
        </p:spPr>
      </p:pic>
    </p:spTree>
  </p:cSld>
  <p:clrMapOvr>
    <a:masterClrMapping/>
  </p:clrMapOvr>
</p:sld>
</file>

<file path=ppt/slides/slide45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455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289560"/>
            <a:ext cx="9144000" cy="6278880"/>
          </a:xfrm>
          <a:prstGeom prst="rect">
            <a:avLst/>
          </a:prstGeom>
        </p:spPr>
      </p:pic>
    </p:spTree>
  </p:cSld>
  <p:clrMapOvr>
    <a:masterClrMapping/>
  </p:clrMapOvr>
</p:sld>
</file>

<file path=ppt/slides/slide45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456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289560"/>
            <a:ext cx="9144000" cy="6278880"/>
          </a:xfrm>
          <a:prstGeom prst="rect">
            <a:avLst/>
          </a:prstGeom>
        </p:spPr>
      </p:pic>
    </p:spTree>
  </p:cSld>
  <p:clrMapOvr>
    <a:masterClrMapping/>
  </p:clrMapOvr>
</p:sld>
</file>

<file path=ppt/slides/slide45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457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289560"/>
            <a:ext cx="9144000" cy="6278880"/>
          </a:xfrm>
          <a:prstGeom prst="rect">
            <a:avLst/>
          </a:prstGeom>
        </p:spPr>
      </p:pic>
    </p:spTree>
  </p:cSld>
  <p:clrMapOvr>
    <a:masterClrMapping/>
  </p:clrMapOvr>
</p:sld>
</file>

<file path=ppt/slides/slide45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458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289560"/>
            <a:ext cx="9144000" cy="6278880"/>
          </a:xfrm>
          <a:prstGeom prst="rect">
            <a:avLst/>
          </a:prstGeom>
        </p:spPr>
      </p:pic>
    </p:spTree>
  </p:cSld>
  <p:clrMapOvr>
    <a:masterClrMapping/>
  </p:clrMapOvr>
</p:sld>
</file>

<file path=ppt/slides/slide45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459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289560"/>
            <a:ext cx="9144000" cy="627888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46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990600"/>
            <a:ext cx="91440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46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460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289560"/>
            <a:ext cx="9144000" cy="6278880"/>
          </a:xfrm>
          <a:prstGeom prst="rect">
            <a:avLst/>
          </a:prstGeom>
        </p:spPr>
      </p:pic>
    </p:spTree>
  </p:cSld>
  <p:clrMapOvr>
    <a:masterClrMapping/>
  </p:clrMapOvr>
</p:sld>
</file>

<file path=ppt/slides/slide46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461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289560"/>
            <a:ext cx="9144000" cy="6278880"/>
          </a:xfrm>
          <a:prstGeom prst="rect">
            <a:avLst/>
          </a:prstGeom>
        </p:spPr>
      </p:pic>
    </p:spTree>
  </p:cSld>
  <p:clrMapOvr>
    <a:masterClrMapping/>
  </p:clrMapOvr>
</p:sld>
</file>

<file path=ppt/slides/slide46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462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289560"/>
            <a:ext cx="9144000" cy="6278880"/>
          </a:xfrm>
          <a:prstGeom prst="rect">
            <a:avLst/>
          </a:prstGeom>
        </p:spPr>
      </p:pic>
    </p:spTree>
  </p:cSld>
  <p:clrMapOvr>
    <a:masterClrMapping/>
  </p:clrMapOvr>
</p:sld>
</file>

<file path=ppt/slides/slide46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463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289560"/>
            <a:ext cx="9144000" cy="6278880"/>
          </a:xfrm>
          <a:prstGeom prst="rect">
            <a:avLst/>
          </a:prstGeom>
        </p:spPr>
      </p:pic>
    </p:spTree>
  </p:cSld>
  <p:clrMapOvr>
    <a:masterClrMapping/>
  </p:clrMapOvr>
</p:sld>
</file>

<file path=ppt/slides/slide46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464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289560"/>
            <a:ext cx="9144000" cy="6278880"/>
          </a:xfrm>
          <a:prstGeom prst="rect">
            <a:avLst/>
          </a:prstGeom>
        </p:spPr>
      </p:pic>
    </p:spTree>
  </p:cSld>
  <p:clrMapOvr>
    <a:masterClrMapping/>
  </p:clrMapOvr>
</p:sld>
</file>

<file path=ppt/slides/slide46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465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289560"/>
            <a:ext cx="9144000" cy="6278880"/>
          </a:xfrm>
          <a:prstGeom prst="rect">
            <a:avLst/>
          </a:prstGeom>
        </p:spPr>
      </p:pic>
    </p:spTree>
  </p:cSld>
  <p:clrMapOvr>
    <a:masterClrMapping/>
  </p:clrMapOvr>
</p:sld>
</file>

<file path=ppt/slides/slide46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466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289560"/>
            <a:ext cx="9144000" cy="6278880"/>
          </a:xfrm>
          <a:prstGeom prst="rect">
            <a:avLst/>
          </a:prstGeom>
        </p:spPr>
      </p:pic>
    </p:spTree>
  </p:cSld>
  <p:clrMapOvr>
    <a:masterClrMapping/>
  </p:clrMapOvr>
</p:sld>
</file>

<file path=ppt/slides/slide46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467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289560"/>
            <a:ext cx="9144000" cy="6278880"/>
          </a:xfrm>
          <a:prstGeom prst="rect">
            <a:avLst/>
          </a:prstGeom>
        </p:spPr>
      </p:pic>
    </p:spTree>
  </p:cSld>
  <p:clrMapOvr>
    <a:masterClrMapping/>
  </p:clrMapOvr>
</p:sld>
</file>

<file path=ppt/slides/slide46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468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289560"/>
            <a:ext cx="9144000" cy="6278880"/>
          </a:xfrm>
          <a:prstGeom prst="rect">
            <a:avLst/>
          </a:prstGeom>
        </p:spPr>
      </p:pic>
    </p:spTree>
  </p:cSld>
  <p:clrMapOvr>
    <a:masterClrMapping/>
  </p:clrMapOvr>
</p:sld>
</file>

<file path=ppt/slides/slide46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469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289560"/>
            <a:ext cx="9144000" cy="627888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47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990600"/>
            <a:ext cx="91440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47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470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289560"/>
            <a:ext cx="9144000" cy="6278880"/>
          </a:xfrm>
          <a:prstGeom prst="rect">
            <a:avLst/>
          </a:prstGeom>
        </p:spPr>
      </p:pic>
    </p:spTree>
  </p:cSld>
  <p:clrMapOvr>
    <a:masterClrMapping/>
  </p:clrMapOvr>
</p:sld>
</file>

<file path=ppt/slides/slide47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471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289560"/>
            <a:ext cx="9144000" cy="6278880"/>
          </a:xfrm>
          <a:prstGeom prst="rect">
            <a:avLst/>
          </a:prstGeom>
        </p:spPr>
      </p:pic>
    </p:spTree>
  </p:cSld>
  <p:clrMapOvr>
    <a:masterClrMapping/>
  </p:clrMapOvr>
</p:sld>
</file>

<file path=ppt/slides/slide47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472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289560"/>
            <a:ext cx="9144000" cy="6278880"/>
          </a:xfrm>
          <a:prstGeom prst="rect">
            <a:avLst/>
          </a:prstGeom>
        </p:spPr>
      </p:pic>
    </p:spTree>
  </p:cSld>
  <p:clrMapOvr>
    <a:masterClrMapping/>
  </p:clrMapOvr>
</p:sld>
</file>

<file path=ppt/slides/slide47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473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289560"/>
            <a:ext cx="9144000" cy="6278880"/>
          </a:xfrm>
          <a:prstGeom prst="rect">
            <a:avLst/>
          </a:prstGeom>
        </p:spPr>
      </p:pic>
    </p:spTree>
  </p:cSld>
  <p:clrMapOvr>
    <a:masterClrMapping/>
  </p:clrMapOvr>
</p:sld>
</file>

<file path=ppt/slides/slide47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474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289560"/>
            <a:ext cx="9144000" cy="6278880"/>
          </a:xfrm>
          <a:prstGeom prst="rect">
            <a:avLst/>
          </a:prstGeom>
        </p:spPr>
      </p:pic>
    </p:spTree>
  </p:cSld>
  <p:clrMapOvr>
    <a:masterClrMapping/>
  </p:clrMapOvr>
</p:sld>
</file>

<file path=ppt/slides/slide47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475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289560"/>
            <a:ext cx="9144000" cy="6278880"/>
          </a:xfrm>
          <a:prstGeom prst="rect">
            <a:avLst/>
          </a:prstGeom>
        </p:spPr>
      </p:pic>
    </p:spTree>
  </p:cSld>
  <p:clrMapOvr>
    <a:masterClrMapping/>
  </p:clrMapOvr>
</p:sld>
</file>

<file path=ppt/slides/slide47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476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289560"/>
            <a:ext cx="9144000" cy="6278880"/>
          </a:xfrm>
          <a:prstGeom prst="rect">
            <a:avLst/>
          </a:prstGeom>
        </p:spPr>
      </p:pic>
    </p:spTree>
  </p:cSld>
  <p:clrMapOvr>
    <a:masterClrMapping/>
  </p:clrMapOvr>
</p:sld>
</file>

<file path=ppt/slides/slide47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477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289560"/>
            <a:ext cx="9144000" cy="6278880"/>
          </a:xfrm>
          <a:prstGeom prst="rect">
            <a:avLst/>
          </a:prstGeom>
        </p:spPr>
      </p:pic>
    </p:spTree>
  </p:cSld>
  <p:clrMapOvr>
    <a:masterClrMapping/>
  </p:clrMapOvr>
</p:sld>
</file>

<file path=ppt/slides/slide47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478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289560"/>
            <a:ext cx="9144000" cy="6278880"/>
          </a:xfrm>
          <a:prstGeom prst="rect">
            <a:avLst/>
          </a:prstGeom>
        </p:spPr>
      </p:pic>
    </p:spTree>
  </p:cSld>
  <p:clrMapOvr>
    <a:masterClrMapping/>
  </p:clrMapOvr>
</p:sld>
</file>

<file path=ppt/slides/slide47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479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289560"/>
            <a:ext cx="9144000" cy="627888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48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990600"/>
            <a:ext cx="91440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48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480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289560"/>
            <a:ext cx="9144000" cy="6278880"/>
          </a:xfrm>
          <a:prstGeom prst="rect">
            <a:avLst/>
          </a:prstGeom>
        </p:spPr>
      </p:pic>
    </p:spTree>
  </p:cSld>
  <p:clrMapOvr>
    <a:masterClrMapping/>
  </p:clrMapOvr>
</p:sld>
</file>

<file path=ppt/slides/slide48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481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289560"/>
            <a:ext cx="9144000" cy="6278880"/>
          </a:xfrm>
          <a:prstGeom prst="rect">
            <a:avLst/>
          </a:prstGeom>
        </p:spPr>
      </p:pic>
    </p:spTree>
  </p:cSld>
  <p:clrMapOvr>
    <a:masterClrMapping/>
  </p:clrMapOvr>
</p:sld>
</file>

<file path=ppt/slides/slide48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482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289560"/>
            <a:ext cx="9144000" cy="6278880"/>
          </a:xfrm>
          <a:prstGeom prst="rect">
            <a:avLst/>
          </a:prstGeom>
        </p:spPr>
      </p:pic>
    </p:spTree>
  </p:cSld>
  <p:clrMapOvr>
    <a:masterClrMapping/>
  </p:clrMapOvr>
</p:sld>
</file>

<file path=ppt/slides/slide48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483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289560"/>
            <a:ext cx="9144000" cy="6278880"/>
          </a:xfrm>
          <a:prstGeom prst="rect">
            <a:avLst/>
          </a:prstGeom>
        </p:spPr>
      </p:pic>
    </p:spTree>
  </p:cSld>
  <p:clrMapOvr>
    <a:masterClrMapping/>
  </p:clrMapOvr>
</p:sld>
</file>

<file path=ppt/slides/slide48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484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289560"/>
            <a:ext cx="9144000" cy="6278880"/>
          </a:xfrm>
          <a:prstGeom prst="rect">
            <a:avLst/>
          </a:prstGeom>
        </p:spPr>
      </p:pic>
    </p:spTree>
  </p:cSld>
  <p:clrMapOvr>
    <a:masterClrMapping/>
  </p:clrMapOvr>
</p:sld>
</file>

<file path=ppt/slides/slide48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485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289560"/>
            <a:ext cx="9144000" cy="6278880"/>
          </a:xfrm>
          <a:prstGeom prst="rect">
            <a:avLst/>
          </a:prstGeom>
        </p:spPr>
      </p:pic>
    </p:spTree>
  </p:cSld>
  <p:clrMapOvr>
    <a:masterClrMapping/>
  </p:clrMapOvr>
</p:sld>
</file>

<file path=ppt/slides/slide48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486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289560"/>
            <a:ext cx="9144000" cy="6278880"/>
          </a:xfrm>
          <a:prstGeom prst="rect">
            <a:avLst/>
          </a:prstGeom>
        </p:spPr>
      </p:pic>
    </p:spTree>
  </p:cSld>
  <p:clrMapOvr>
    <a:masterClrMapping/>
  </p:clrMapOvr>
</p:sld>
</file>

<file path=ppt/slides/slide48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487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289560"/>
            <a:ext cx="9144000" cy="6278880"/>
          </a:xfrm>
          <a:prstGeom prst="rect">
            <a:avLst/>
          </a:prstGeom>
        </p:spPr>
      </p:pic>
    </p:spTree>
  </p:cSld>
  <p:clrMapOvr>
    <a:masterClrMapping/>
  </p:clrMapOvr>
</p:sld>
</file>

<file path=ppt/slides/slide48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488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289560"/>
            <a:ext cx="9144000" cy="6278880"/>
          </a:xfrm>
          <a:prstGeom prst="rect">
            <a:avLst/>
          </a:prstGeom>
        </p:spPr>
      </p:pic>
    </p:spTree>
  </p:cSld>
  <p:clrMapOvr>
    <a:masterClrMapping/>
  </p:clrMapOvr>
</p:sld>
</file>

<file path=ppt/slides/slide48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489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289560"/>
            <a:ext cx="9144000" cy="627888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49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990600"/>
            <a:ext cx="91440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49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490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289560"/>
            <a:ext cx="9144000" cy="6278880"/>
          </a:xfrm>
          <a:prstGeom prst="rect">
            <a:avLst/>
          </a:prstGeom>
        </p:spPr>
      </p:pic>
    </p:spTree>
  </p:cSld>
  <p:clrMapOvr>
    <a:masterClrMapping/>
  </p:clrMapOvr>
</p:sld>
</file>

<file path=ppt/slides/slide49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491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289560"/>
            <a:ext cx="9144000" cy="6278880"/>
          </a:xfrm>
          <a:prstGeom prst="rect">
            <a:avLst/>
          </a:prstGeom>
        </p:spPr>
      </p:pic>
    </p:spTree>
  </p:cSld>
  <p:clrMapOvr>
    <a:masterClrMapping/>
  </p:clrMapOvr>
</p:sld>
</file>

<file path=ppt/slides/slide49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492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289560"/>
            <a:ext cx="9144000" cy="6278880"/>
          </a:xfrm>
          <a:prstGeom prst="rect">
            <a:avLst/>
          </a:prstGeom>
        </p:spPr>
      </p:pic>
    </p:spTree>
  </p:cSld>
  <p:clrMapOvr>
    <a:masterClrMapping/>
  </p:clrMapOvr>
</p:sld>
</file>

<file path=ppt/slides/slide49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493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289560"/>
            <a:ext cx="9144000" cy="6278880"/>
          </a:xfrm>
          <a:prstGeom prst="rect">
            <a:avLst/>
          </a:prstGeom>
        </p:spPr>
      </p:pic>
    </p:spTree>
  </p:cSld>
  <p:clrMapOvr>
    <a:masterClrMapping/>
  </p:clrMapOvr>
</p:sld>
</file>

<file path=ppt/slides/slide49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494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289560"/>
            <a:ext cx="9144000" cy="6278880"/>
          </a:xfrm>
          <a:prstGeom prst="rect">
            <a:avLst/>
          </a:prstGeom>
        </p:spPr>
      </p:pic>
    </p:spTree>
  </p:cSld>
  <p:clrMapOvr>
    <a:masterClrMapping/>
  </p:clrMapOvr>
</p:sld>
</file>

<file path=ppt/slides/slide49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495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289560"/>
            <a:ext cx="9144000" cy="6278880"/>
          </a:xfrm>
          <a:prstGeom prst="rect">
            <a:avLst/>
          </a:prstGeom>
        </p:spPr>
      </p:pic>
    </p:spTree>
  </p:cSld>
  <p:clrMapOvr>
    <a:masterClrMapping/>
  </p:clrMapOvr>
</p:sld>
</file>

<file path=ppt/slides/slide49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496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289560"/>
            <a:ext cx="9144000" cy="6278880"/>
          </a:xfrm>
          <a:prstGeom prst="rect">
            <a:avLst/>
          </a:prstGeom>
        </p:spPr>
      </p:pic>
    </p:spTree>
  </p:cSld>
  <p:clrMapOvr>
    <a:masterClrMapping/>
  </p:clrMapOvr>
</p:sld>
</file>

<file path=ppt/slides/slide49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497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289560"/>
            <a:ext cx="9144000" cy="6278880"/>
          </a:xfrm>
          <a:prstGeom prst="rect">
            <a:avLst/>
          </a:prstGeom>
        </p:spPr>
      </p:pic>
    </p:spTree>
  </p:cSld>
  <p:clrMapOvr>
    <a:masterClrMapping/>
  </p:clrMapOvr>
</p:sld>
</file>

<file path=ppt/slides/slide49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498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289560"/>
            <a:ext cx="9144000" cy="6278880"/>
          </a:xfrm>
          <a:prstGeom prst="rect">
            <a:avLst/>
          </a:prstGeom>
        </p:spPr>
      </p:pic>
    </p:spTree>
  </p:cSld>
  <p:clrMapOvr>
    <a:masterClrMapping/>
  </p:clrMapOvr>
</p:sld>
</file>

<file path=ppt/slides/slide49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499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289560"/>
            <a:ext cx="9144000" cy="627888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5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990600"/>
            <a:ext cx="91440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50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990600"/>
            <a:ext cx="91440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50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500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289560"/>
            <a:ext cx="9144000" cy="627888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51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990600"/>
            <a:ext cx="91440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52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990600"/>
            <a:ext cx="91440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53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990600"/>
            <a:ext cx="91440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54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990600"/>
            <a:ext cx="91440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55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990600"/>
            <a:ext cx="91440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56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990600"/>
            <a:ext cx="91440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57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990600"/>
            <a:ext cx="91440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58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990600"/>
            <a:ext cx="91440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59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990600"/>
            <a:ext cx="91440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6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990600"/>
            <a:ext cx="91440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60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990600"/>
            <a:ext cx="91440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61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990600"/>
            <a:ext cx="91440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62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990600"/>
            <a:ext cx="91440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63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990600"/>
            <a:ext cx="91440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64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990600"/>
            <a:ext cx="91440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65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990600"/>
            <a:ext cx="91440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66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990600"/>
            <a:ext cx="91440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67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990600"/>
            <a:ext cx="91440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68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990600"/>
            <a:ext cx="91440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69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990600"/>
            <a:ext cx="91440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7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990600"/>
            <a:ext cx="91440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70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990600"/>
            <a:ext cx="91440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71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990600"/>
            <a:ext cx="91440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72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990600"/>
            <a:ext cx="91440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73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990600"/>
            <a:ext cx="91440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74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990600"/>
            <a:ext cx="91440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75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990600"/>
            <a:ext cx="91440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76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990600"/>
            <a:ext cx="91440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77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990600"/>
            <a:ext cx="91440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78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990600"/>
            <a:ext cx="91440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79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990600"/>
            <a:ext cx="91440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8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990600"/>
            <a:ext cx="91440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80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990600"/>
            <a:ext cx="91440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81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990600"/>
            <a:ext cx="91440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82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990600"/>
            <a:ext cx="91440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83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990600"/>
            <a:ext cx="91440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84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990600"/>
            <a:ext cx="91440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85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990600"/>
            <a:ext cx="91440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86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990600"/>
            <a:ext cx="91440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87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990600"/>
            <a:ext cx="91440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88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990600"/>
            <a:ext cx="91440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8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89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990600"/>
            <a:ext cx="91440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9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990600"/>
            <a:ext cx="91440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9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90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990600"/>
            <a:ext cx="91440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9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91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990600"/>
            <a:ext cx="91440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9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92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990600"/>
            <a:ext cx="91440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9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93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990600"/>
            <a:ext cx="91440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9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94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990600"/>
            <a:ext cx="91440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9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95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990600"/>
            <a:ext cx="91440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9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96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990600"/>
            <a:ext cx="91440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9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97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990600"/>
            <a:ext cx="91440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9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98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990600"/>
            <a:ext cx="91440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9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99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0" y="990600"/>
            <a:ext cx="9144000" cy="48768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0</Words>
  <Application>Microsoft Office PowerPoint</Application>
  <PresentationFormat>On-screen Show (4:3)</PresentationFormat>
  <Paragraphs>0</Paragraphs>
  <Slides>500</Slides>
  <Notes>0</Notes>
  <HiddenSlides>0</HiddenSlides>
  <MMClips>0</MMClips>
  <ScaleCrop>false</ScaleCrop>
  <HeadingPairs>
    <vt:vector baseType="variant" size="4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baseType="lpstr" size="1">
      <vt:lpstr>Office Theme</vt:lpstr>
    </vt:vector>
  </TitlesOfParts>
  <Company>Neurology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mitype="http://purl.org/dc/dcmitype/" xmlns:dcterms="http://purl.org/dc/terms/" xmlns:xsi="http://www.w3.org/2001/XMLSchema-instance">
  <dc:title>PowerPoint Presentation</dc:title>
  <dc:creator>Allen-Earley Lab 2</dc:creator>
  <cp:lastModifiedBy>Allen-Earley Lab 2</cp:lastModifiedBy>
  <cp:revision>129</cp:revision>
  <dcterms:created xsi:type="dcterms:W3CDTF">2015-09-30T18:26:26Z</dcterms:created>
  <dcterms:modified xsi:type="dcterms:W3CDTF">2015-10-15T14:53:30</dcterms:modified>
</cp:coreProperties>
</file>